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04198787403304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628,6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; 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50,2%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736,2;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37,9%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390,9</a:t>
                    </a:r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5,4%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467,0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6,5%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3628.6</c:v>
                </c:pt>
                <c:pt idx="1">
                  <c:v>2736.2</c:v>
                </c:pt>
                <c:pt idx="2">
                  <c:v>390.9</c:v>
                </c:pt>
                <c:pt idx="3">
                  <c:v>467.00000000000045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177578497132304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720909886264214E-2"/>
                  <c:y val="-4.3847365724795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4011904"/>
        <c:axId val="134013696"/>
      </c:lineChart>
      <c:catAx>
        <c:axId val="134011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4013696"/>
        <c:crosses val="autoZero"/>
        <c:auto val="0"/>
        <c:lblAlgn val="ctr"/>
        <c:lblOffset val="100"/>
        <c:tickLblSkip val="1"/>
        <c:noMultiLvlLbl val="0"/>
      </c:catAx>
      <c:valAx>
        <c:axId val="134013696"/>
        <c:scaling>
          <c:orientation val="minMax"/>
          <c:max val="25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4011904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222,7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січень-лютий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3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9 239,3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січень-лютий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4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2 216,9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13" tIns="45457" rIns="90913" bIns="45457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32" y="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13" tIns="45457" rIns="90913" bIns="4545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4825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88" y="3199491"/>
            <a:ext cx="7894943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13" tIns="45457" rIns="90913" bIns="454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39740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13" tIns="45457" rIns="90913" bIns="45457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32" y="639740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13" tIns="45457" rIns="90913" bIns="4545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01.03.2019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072311905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925160642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10779</TotalTime>
  <Words>123</Words>
  <Application>Microsoft Office PowerPoint</Application>
  <PresentationFormat>Лист A4 (210x297 мм)</PresentationFormat>
  <Paragraphs>33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01.03.2019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cam2</cp:lastModifiedBy>
  <cp:revision>553</cp:revision>
  <cp:lastPrinted>2019-03-11T07:57:29Z</cp:lastPrinted>
  <dcterms:created xsi:type="dcterms:W3CDTF">2007-07-25T13:50:34Z</dcterms:created>
  <dcterms:modified xsi:type="dcterms:W3CDTF">2019-03-11T07:57:40Z</dcterms:modified>
</cp:coreProperties>
</file>