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04198787403304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674,7; </a:t>
                    </a:r>
                    <a:endParaRPr lang="ru-RU" sz="1400" b="1" i="0" baseline="0" dirty="0" smtClean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50,5%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745,7;</a:t>
                    </a:r>
                    <a:endParaRPr lang="ru-RU" sz="1400" b="1" baseline="0" dirty="0" smtClean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37,8%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386,4</a:t>
                    </a:r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5,3%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465,1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6,4%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3674.7</c:v>
                </c:pt>
                <c:pt idx="1">
                  <c:v>2745.7</c:v>
                </c:pt>
                <c:pt idx="2">
                  <c:v>386.4</c:v>
                </c:pt>
                <c:pt idx="3">
                  <c:v>465.10000000000036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720909886264214E-2"/>
                  <c:y val="-4.3847365724795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5660299407018E-2"/>
                  <c:y val="-5.3645659741510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4729344729345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76737630018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1932032"/>
        <c:axId val="181933568"/>
      </c:lineChart>
      <c:catAx>
        <c:axId val="181932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81933568"/>
        <c:crosses val="autoZero"/>
        <c:auto val="0"/>
        <c:lblAlgn val="ctr"/>
        <c:lblOffset val="100"/>
        <c:tickLblSkip val="1"/>
        <c:noMultiLvlLbl val="0"/>
      </c:catAx>
      <c:valAx>
        <c:axId val="181933568"/>
        <c:scaling>
          <c:orientation val="minMax"/>
          <c:max val="26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8193203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271,9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січень-квітень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80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854,7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січень-квітень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92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170,5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01.05.2019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49674631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287594423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10798</TotalTime>
  <Words>127</Words>
  <Application>Microsoft Office PowerPoint</Application>
  <PresentationFormat>Лист A4 (210x297 мм)</PresentationFormat>
  <Paragraphs>35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01.05.2019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cam2</cp:lastModifiedBy>
  <cp:revision>558</cp:revision>
  <cp:lastPrinted>2019-05-08T08:01:10Z</cp:lastPrinted>
  <dcterms:created xsi:type="dcterms:W3CDTF">2007-07-25T13:50:34Z</dcterms:created>
  <dcterms:modified xsi:type="dcterms:W3CDTF">2019-05-08T08:02:49Z</dcterms:modified>
</cp:coreProperties>
</file>