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04198787403304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716,5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; 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50,7%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762,2;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37,7%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384,5; </a:t>
                    </a:r>
                    <a:endParaRPr lang="ru-RU" sz="14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5,2%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465,7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6,4%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3716.5</c:v>
                </c:pt>
                <c:pt idx="1">
                  <c:v>2762.2</c:v>
                </c:pt>
                <c:pt idx="2">
                  <c:v>384.5</c:v>
                </c:pt>
                <c:pt idx="3">
                  <c:v>465.69999999999982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2051394216748547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2316544"/>
        <c:axId val="192318080"/>
      </c:lineChart>
      <c:catAx>
        <c:axId val="192316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92318080"/>
        <c:crosses val="autoZero"/>
        <c:auto val="0"/>
        <c:lblAlgn val="ctr"/>
        <c:lblOffset val="100"/>
        <c:tickLblSkip val="1"/>
        <c:noMultiLvlLbl val="0"/>
      </c:catAx>
      <c:valAx>
        <c:axId val="192318080"/>
        <c:scaling>
          <c:orientation val="minMax"/>
          <c:max val="26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92316544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328,9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січень-червень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120 409,4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січень-червень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139 146,6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01.07.2019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75868675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96361529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10814</TotalTime>
  <Words>131</Words>
  <Application>Microsoft Office PowerPoint</Application>
  <PresentationFormat>Лист A4 (210x297 мм)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01.07.2019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562</cp:revision>
  <cp:lastPrinted>2019-07-08T12:22:40Z</cp:lastPrinted>
  <dcterms:created xsi:type="dcterms:W3CDTF">2007-07-25T13:50:34Z</dcterms:created>
  <dcterms:modified xsi:type="dcterms:W3CDTF">2019-07-08T12:22:44Z</dcterms:modified>
</cp:coreProperties>
</file>