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80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156172011033251E-2"/>
                  <c:y val="-0.1772724118594702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видатки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на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пенсійні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виплати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237 190,7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224488898159181E-2"/>
                  <c:y val="-0.15172023832966686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904,6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004260567768969E-2"/>
                  <c:y val="5.8496167558433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 на виплату пільг і житлових субсидій громадянам на оплату житлово-комунальних послуг у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готівковій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формі</a:t>
                    </a:r>
                    <a:endParaRPr lang="ru-RU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10 351,7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229781004245266E-2"/>
                  <c:y val="0.2438117368171324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кошти Державного бюджету України на відшкодування витрат ПАТ "Укрпошта"; </a:t>
                    </a:r>
                    <a:r>
                      <a:rPr lang="ru-RU" dirty="0" err="1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500,0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30588033156710198"/>
                  <c:y val="0.2494622203968035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2 629,9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237190.7</c:v>
                </c:pt>
                <c:pt idx="1">
                  <c:v>904.59999999999991</c:v>
                </c:pt>
                <c:pt idx="2">
                  <c:v>10351.700000000001</c:v>
                </c:pt>
                <c:pt idx="3">
                  <c:v>500</c:v>
                </c:pt>
                <c:pt idx="4">
                  <c:v>2629.9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733958304671794E-2"/>
          <c:y val="0.23556015855912074"/>
          <c:w val="0.92925745127345516"/>
          <c:h val="0.6621224430355946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1.2012885632809498E-2"/>
                  <c:y val="0.2616667385264778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</a:t>
                    </a:r>
                    <a:r>
                      <a:rPr lang="uk-UA" dirty="0" smtClean="0"/>
                      <a:t>доходи</a:t>
                    </a:r>
                  </a:p>
                  <a:p>
                    <a:r>
                      <a:rPr lang="uk-UA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136 650,9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250414749343205E-2"/>
                  <c:y val="-0.237753522755795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пенсійних програм; </a:t>
                    </a:r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115 256,2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136650.9</c:v>
                </c:pt>
                <c:pt idx="1">
                  <c:v>115256.2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9.6712323291991947E-2"/>
          <c:w val="0.88049044634771234"/>
          <c:h val="0.730663733839871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липень 2018 року</c:v>
                </c:pt>
                <c:pt idx="1">
                  <c:v>січень - липень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109491.3</c:v>
                </c:pt>
                <c:pt idx="1">
                  <c:v>133507.6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4.121696505266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липень 2018 року</c:v>
                </c:pt>
                <c:pt idx="1">
                  <c:v>січень - липень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2973.4</c:v>
                </c:pt>
                <c:pt idx="1">
                  <c:v>3143.3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6836736"/>
        <c:axId val="222077312"/>
        <c:axId val="0"/>
      </c:bar3DChart>
      <c:catAx>
        <c:axId val="216836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222077312"/>
        <c:crosses val="autoZero"/>
        <c:auto val="1"/>
        <c:lblAlgn val="ctr"/>
        <c:lblOffset val="100"/>
        <c:noMultiLvlLbl val="0"/>
      </c:catAx>
      <c:valAx>
        <c:axId val="222077312"/>
        <c:scaling>
          <c:orientation val="minMax"/>
          <c:max val="1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21683673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0.25758</cdr:x>
      <cdr:y>0.13415</cdr:y>
    </cdr:from>
    <cdr:to>
      <cdr:x>0.40152</cdr:x>
      <cdr:y>0.26356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48272" y="792088"/>
          <a:ext cx="1368158" cy="76412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112 464,7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0.62121</cdr:x>
      <cdr:y>0.04878</cdr:y>
    </cdr:from>
    <cdr:to>
      <cdr:x>0.76515</cdr:x>
      <cdr:y>0.16643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904656" y="288032"/>
          <a:ext cx="1368158" cy="694683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136 650,9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0.40997</cdr:x>
      <cdr:y>0.2561</cdr:y>
    </cdr:from>
    <cdr:to>
      <cdr:x>0.58421</cdr:x>
      <cdr:y>0.31708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96801" y="1512168"/>
          <a:ext cx="1656161" cy="36006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0.44811</cdr:x>
      <cdr:y>0.19512</cdr:y>
    </cdr:from>
    <cdr:to>
      <cdr:x>0.55189</cdr:x>
      <cdr:y>0.27747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59311" y="1152128"/>
          <a:ext cx="986434" cy="4862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+169,9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105,7%</a:t>
          </a:r>
          <a:endParaRPr lang="uk-UA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січень-липень 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075379"/>
              </p:ext>
            </p:extLst>
          </p:nvPr>
        </p:nvGraphicFramePr>
        <p:xfrm>
          <a:off x="373988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251 576,9 млн.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06409"/>
              </p:ext>
            </p:extLst>
          </p:nvPr>
        </p:nvGraphicFramePr>
        <p:xfrm>
          <a:off x="272480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848544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251 907,1 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січень-липень 2019 року (оперативні дані)млн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09176186"/>
              </p:ext>
            </p:extLst>
          </p:nvPr>
        </p:nvGraphicFramePr>
        <p:xfrm>
          <a:off x="272480" y="764704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232920" y="4547608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44888" y="437632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+24 016,3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121,9%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9829374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22090</TotalTime>
  <Words>146</Words>
  <Application>Microsoft Office PowerPoint</Application>
  <PresentationFormat>Лист A4 (210x297 мм)</PresentationFormat>
  <Paragraphs>35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945</cp:revision>
  <cp:lastPrinted>2019-08-05T07:07:59Z</cp:lastPrinted>
  <dcterms:created xsi:type="dcterms:W3CDTF">2007-07-25T13:50:34Z</dcterms:created>
  <dcterms:modified xsi:type="dcterms:W3CDTF">2019-09-02T10:39:05Z</dcterms:modified>
</cp:coreProperties>
</file>