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44825322738417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3 782,6 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51,0%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2 797,1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37,7%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381,6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5,1%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банки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462,7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6,2%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3782.6</c:v>
                </c:pt>
                <c:pt idx="1">
                  <c:v>2797.1</c:v>
                </c:pt>
                <c:pt idx="2">
                  <c:v>381.6</c:v>
                </c:pt>
                <c:pt idx="3">
                  <c:v>462.69999999999936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8067840"/>
        <c:axId val="188069376"/>
      </c:lineChart>
      <c:catAx>
        <c:axId val="188067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88069376"/>
        <c:crosses val="autoZero"/>
        <c:auto val="0"/>
        <c:lblAlgn val="ctr"/>
        <c:lblOffset val="100"/>
        <c:tickLblSkip val="1"/>
        <c:noMultiLvlLbl val="0"/>
      </c:catAx>
      <c:valAx>
        <c:axId val="188069376"/>
        <c:scaling>
          <c:orientation val="minMax"/>
          <c:max val="26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88067840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7  424,0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січень-жовтень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199 724,0 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січень-жовтень 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237 788,8 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01.11.2019 року , тис.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226894136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370165029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10864</TotalTime>
  <Words>135</Words>
  <Application>Microsoft Office PowerPoint</Application>
  <PresentationFormat>Лист A4 (210x297 мм)</PresentationFormat>
  <Paragraphs>41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01.11.2019 року , тис.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573</cp:revision>
  <cp:lastPrinted>2019-11-08T08:55:41Z</cp:lastPrinted>
  <dcterms:created xsi:type="dcterms:W3CDTF">2007-07-25T13:50:34Z</dcterms:created>
  <dcterms:modified xsi:type="dcterms:W3CDTF">2019-11-08T09:59:48Z</dcterms:modified>
</cp:coreProperties>
</file>