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9900CC"/>
    <a:srgbClr val="CC99FF"/>
    <a:srgbClr val="003300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160874924703966E-2"/>
          <c:y val="0.2137547800026631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/>
                      <a:t>видатки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пенсійні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виплати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71 573,2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погашення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позики</a:t>
                    </a:r>
                    <a:r>
                      <a:rPr lang="ru-RU" dirty="0"/>
                      <a:t> 2019 </a:t>
                    </a:r>
                    <a:r>
                      <a:rPr lang="ru-RU" dirty="0" smtClean="0"/>
                      <a:t>року </a:t>
                    </a:r>
                    <a:r>
                      <a:rPr lang="ru-RU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1 148,4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4454080022009E-2"/>
                  <c:y val="0.33240274487960675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r>
                      <a:rPr lang="ru-RU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362,3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3116642990942588"/>
                  <c:y val="0.1996858654453865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r>
                      <a:rPr lang="uk-UA" dirty="0" smtClean="0"/>
                      <a:t> </a:t>
                    </a:r>
                    <a:r>
                      <a:rPr lang="uk-UA" dirty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704,7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71573.2</c:v>
                </c:pt>
                <c:pt idx="1">
                  <c:v>1148.4000000000001</c:v>
                </c:pt>
                <c:pt idx="2">
                  <c:v>362.3</c:v>
                </c:pt>
                <c:pt idx="3">
                  <c:v>704.7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</a:t>
                    </a:r>
                    <a:r>
                      <a:rPr lang="uk-UA" dirty="0" smtClean="0"/>
                      <a:t>доходи</a:t>
                    </a:r>
                  </a:p>
                  <a:p>
                    <a:r>
                      <a:rPr lang="uk-UA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44 344,4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3391653808604993E-3"/>
                  <c:y val="-9.782135961028963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</a:t>
                    </a:r>
                    <a:r>
                      <a:rPr lang="ru-RU" dirty="0" err="1" smtClean="0"/>
                      <a:t>пенсійних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програм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25 673,0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44344.4</c:v>
                </c:pt>
                <c:pt idx="1">
                  <c:v>25673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січень-лютий 2019 року</c:v>
                </c:pt>
                <c:pt idx="1">
                  <c:v>січень-лютий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34564.6</c:v>
                </c:pt>
                <c:pt idx="1">
                  <c:v>39243.800000000003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січень-лютий 2019 року</c:v>
                </c:pt>
                <c:pt idx="1">
                  <c:v>січень-лютий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4238.6000000000004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січень-лютий 2019 року</c:v>
                </c:pt>
                <c:pt idx="1">
                  <c:v>січень-лютий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832</c:v>
                </c:pt>
                <c:pt idx="1">
                  <c:v>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6973440"/>
        <c:axId val="146975360"/>
        <c:axId val="0"/>
      </c:bar3DChart>
      <c:catAx>
        <c:axId val="146973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46975360"/>
        <c:crosses val="autoZero"/>
        <c:auto val="1"/>
        <c:lblAlgn val="ctr"/>
        <c:lblOffset val="100"/>
        <c:noMultiLvlLbl val="0"/>
      </c:catAx>
      <c:valAx>
        <c:axId val="146975360"/>
        <c:scaling>
          <c:orientation val="minMax"/>
          <c:max val="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469734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63,3%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36,7%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29 911,6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42,7)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застрахованих осіб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4 238,6</a:t>
          </a:r>
          <a:endParaRPr lang="uk-UA" sz="900" b="1" i="1" dirty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0.14634</cdr:y>
    </cdr:from>
    <cdr:to>
      <cdr:x>0.43236</cdr:x>
      <cdr:y>0.28048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864096"/>
          <a:ext cx="157413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35 396,6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0.40909</cdr:x>
      <cdr:y>0.2439</cdr:y>
    </cdr:from>
    <cdr:to>
      <cdr:x>0.59689</cdr:x>
      <cdr:y>0.31707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88432" y="1440161"/>
          <a:ext cx="1785050" cy="43204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0.45569</cdr:x>
      <cdr:y>0.20732</cdr:y>
    </cdr:from>
    <cdr:to>
      <cdr:x>0.55947</cdr:x>
      <cdr:y>0.28967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331318" y="1224136"/>
          <a:ext cx="986435" cy="4862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+30,0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103,6%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0.61524</cdr:x>
      <cdr:y>0.03659</cdr:y>
    </cdr:from>
    <cdr:to>
      <cdr:x>0.76897</cdr:x>
      <cdr:y>0.17073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847853" y="216024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44 344,4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січень-лютий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807827"/>
              </p:ext>
            </p:extLst>
          </p:nvPr>
        </p:nvGraphicFramePr>
        <p:xfrm>
          <a:off x="272480" y="1262658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73 788,6 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283320"/>
              </p:ext>
            </p:extLst>
          </p:nvPr>
        </p:nvGraphicFramePr>
        <p:xfrm>
          <a:off x="128464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70 017,4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січень-лютий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2020 року (оперативні дані) 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88996523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+4 679,2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113,5%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22789</TotalTime>
  <Words>152</Words>
  <Application>Microsoft Office PowerPoint</Application>
  <PresentationFormat>Лист A4 (210x297 мм)</PresentationFormat>
  <Paragraphs>39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974</cp:revision>
  <cp:lastPrinted>2020-03-03T13:28:52Z</cp:lastPrinted>
  <dcterms:created xsi:type="dcterms:W3CDTF">2007-07-25T13:50:34Z</dcterms:created>
  <dcterms:modified xsi:type="dcterms:W3CDTF">2020-03-03T13:31:26Z</dcterms:modified>
</cp:coreProperties>
</file>