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880,6 </a:t>
                    </a:r>
                    <a:endParaRPr lang="ru-RU" sz="1200" b="1" i="0" baseline="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51,5%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817,8</a:t>
                    </a:r>
                    <a:endParaRPr lang="ru-RU" sz="12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37,4%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371,8 </a:t>
                    </a:r>
                    <a:endParaRPr lang="ru-RU" sz="12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4,9%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462,4</a:t>
                    </a:r>
                    <a:endParaRPr lang="uk-UA" sz="1200" b="1" i="0" baseline="0" dirty="0" smtClean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6,2%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3880.6</c:v>
                </c:pt>
                <c:pt idx="1">
                  <c:v>2817.8</c:v>
                </c:pt>
                <c:pt idx="2">
                  <c:v>371.8</c:v>
                </c:pt>
                <c:pt idx="3">
                  <c:v>462.4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2944119164591609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7635328"/>
        <c:axId val="137636864"/>
      </c:lineChart>
      <c:catAx>
        <c:axId val="137635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7636864"/>
        <c:crosses val="autoZero"/>
        <c:auto val="0"/>
        <c:lblAlgn val="ctr"/>
        <c:lblOffset val="100"/>
        <c:tickLblSkip val="1"/>
        <c:noMultiLvlLbl val="0"/>
      </c:catAx>
      <c:valAx>
        <c:axId val="137636864"/>
        <c:scaling>
          <c:orientation val="minMax"/>
          <c:max val="28000"/>
          <c:min val="19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7635328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33059111200843477"/>
          <c:y val="0.63939654853164463"/>
          <c:w val="0.14572649572649576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532,6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0.51759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614513" y="3312374"/>
          <a:ext cx="430088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січень-березень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67 052,5 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січень-березень 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76 963,1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09.04.2020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09.04.2020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01.04.2020, тис.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83257212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95340617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10926</TotalTime>
  <Words>121</Words>
  <Application>Microsoft Office PowerPoint</Application>
  <PresentationFormat>Лист A4 (210x297 мм)</PresentationFormat>
  <Paragraphs>34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01.04.2020, тис.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594</cp:revision>
  <cp:lastPrinted>2020-03-11T08:39:34Z</cp:lastPrinted>
  <dcterms:created xsi:type="dcterms:W3CDTF">2007-07-25T13:50:34Z</dcterms:created>
  <dcterms:modified xsi:type="dcterms:W3CDTF">2020-04-09T11:13:53Z</dcterms:modified>
</cp:coreProperties>
</file>