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110" d="100"/>
          <a:sy n="110" d="100"/>
        </p:scale>
        <p:origin x="-1368" y="-2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3 898,6 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51,6%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2 822,1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37,4%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368,4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4,9%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462,4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3898.6</c:v>
                </c:pt>
                <c:pt idx="1">
                  <c:v>2822.1</c:v>
                </c:pt>
                <c:pt idx="2">
                  <c:v>368.4</c:v>
                </c:pt>
                <c:pt idx="3">
                  <c:v>462.4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9173901339255669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25835.1</c:v>
                </c:pt>
                <c:pt idx="3">
                  <c:v>31964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0803584"/>
        <c:axId val="130805120"/>
      </c:lineChart>
      <c:catAx>
        <c:axId val="130803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0805120"/>
        <c:crosses val="autoZero"/>
        <c:auto val="0"/>
        <c:lblAlgn val="ctr"/>
        <c:lblOffset val="100"/>
        <c:tickLblSkip val="1"/>
        <c:noMultiLvlLbl val="0"/>
      </c:catAx>
      <c:valAx>
        <c:axId val="130805120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0803584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7  551,5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січень-квітень 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92 </a:t>
          </a:r>
          <a:r>
            <a:rPr lang="uk-UA" sz="1050" b="1" u="sng" smtClean="0">
              <a:solidFill>
                <a:srgbClr val="660033"/>
              </a:solidFill>
              <a:latin typeface="Bookman Old Style" pitchFamily="18" charset="0"/>
            </a:rPr>
            <a:t>170,5 </a:t>
          </a:r>
          <a:r>
            <a:rPr lang="uk-UA" sz="1050" b="1" u="sng" smtClean="0">
              <a:solidFill>
                <a:srgbClr val="660033"/>
              </a:solidFill>
              <a:latin typeface="Bookman Old Style" pitchFamily="18" charset="0"/>
            </a:rPr>
            <a:t>млн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грн</a:t>
          </a:r>
          <a:endParaRPr lang="uk-UA" sz="1050" b="1" u="sng" dirty="0" smtClean="0">
            <a:solidFill>
              <a:srgbClr val="660033"/>
            </a:solidFill>
            <a:latin typeface="Bookman Old Style" pitchFamily="18" charset="0"/>
          </a:endParaRP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січень-квітень 2020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 108 927,1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12.05.2020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12.05.2020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01.05.2020,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880920126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2019-2020 років, </a:t>
            </a: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млн грн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64143818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10935</TotalTime>
  <Words>118</Words>
  <Application>Microsoft Office PowerPoint</Application>
  <PresentationFormat>Лист A4 (210x297 мм)</PresentationFormat>
  <Paragraphs>35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Розподіл банків, уповноважених на здійснення пенсійної виплати,  за чисельністю пенсіонерів, станом на 01.05.2020, тис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2019-2020 років, млн грн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598</cp:revision>
  <cp:lastPrinted>2020-03-11T08:39:34Z</cp:lastPrinted>
  <dcterms:created xsi:type="dcterms:W3CDTF">2007-07-25T13:50:34Z</dcterms:created>
  <dcterms:modified xsi:type="dcterms:W3CDTF">2020-05-12T13:51:41Z</dcterms:modified>
</cp:coreProperties>
</file>