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7" r:id="rId2"/>
    <p:sldId id="368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1" autoAdjust="0"/>
    <p:restoredTop sz="94660" autoAdjust="0"/>
  </p:normalViewPr>
  <p:slideViewPr>
    <p:cSldViewPr>
      <p:cViewPr>
        <p:scale>
          <a:sx n="110" d="100"/>
          <a:sy n="110" d="100"/>
        </p:scale>
        <p:origin x="-1368" y="-24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578192133361119"/>
                  <c:y val="-0.1801542884123986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3 908,9 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51,7%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8543901819343009E-2"/>
                  <c:y val="0.27481130568825685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2 822,0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37,3%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367,4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4,9%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973910986472904E-2"/>
                  <c:y val="-0.16174938895678259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461,9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6,1%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3908.9</c:v>
                </c:pt>
                <c:pt idx="1">
                  <c:v>2822</c:v>
                </c:pt>
                <c:pt idx="2">
                  <c:v>367.4</c:v>
                </c:pt>
                <c:pt idx="3">
                  <c:v>461.9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957377122731453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0717073827310046E-2"/>
                  <c:y val="-7.0792674270760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475783475783477E-2"/>
                  <c:y val="-3.649864521226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3713125602889381E-2"/>
                  <c:y val="-4.1397985100420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25835.1</c:v>
                </c:pt>
                <c:pt idx="3">
                  <c:v>31964</c:v>
                </c:pt>
                <c:pt idx="4">
                  <c:v>27622.6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4149632"/>
        <c:axId val="134151168"/>
      </c:lineChart>
      <c:catAx>
        <c:axId val="134149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4151168"/>
        <c:crosses val="autoZero"/>
        <c:auto val="0"/>
        <c:lblAlgn val="ctr"/>
        <c:lblOffset val="100"/>
        <c:tickLblSkip val="1"/>
        <c:noMultiLvlLbl val="0"/>
      </c:catAx>
      <c:valAx>
        <c:axId val="134151168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414963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банківські установи </a:t>
          </a:r>
          <a:r>
            <a:rPr lang="en-US" sz="1200" b="1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 smtClean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7  560,2 </a:t>
          </a:r>
          <a:r>
            <a:rPr lang="uk-UA" sz="12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січень-травень 2019 року </a:t>
          </a:r>
          <a:r>
            <a:rPr lang="en-US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115 595,4 млн грн</a:t>
          </a:r>
        </a:p>
        <a:p xmlns:a="http://schemas.openxmlformats.org/drawingml/2006/main"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січень-травень 2020 року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 136 549,7 млн грн</a:t>
          </a:r>
          <a:endParaRPr lang="ru-RU" sz="1050" b="1" u="sng" dirty="0" smtClean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10.06.2020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10.06.2020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0"/>
            <a:ext cx="8915400" cy="1152128"/>
          </a:xfrm>
        </p:spPr>
        <p:txBody>
          <a:bodyPr/>
          <a:lstStyle/>
          <a:p>
            <a:pPr algn="ctr"/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01.06.2020, тис осіб</a:t>
            </a:r>
            <a:br>
              <a:rPr lang="uk-UA" sz="1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131625122"/>
              </p:ext>
            </p:extLst>
          </p:nvPr>
        </p:nvGraphicFramePr>
        <p:xfrm>
          <a:off x="56462" y="764704"/>
          <a:ext cx="903099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09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24744"/>
          </a:xfrm>
        </p:spPr>
        <p:txBody>
          <a:bodyPr/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пенсіонерів та одержувачів допомоги </a:t>
            </a:r>
            <a:b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 установах банків впродовж 2019-2020 років, млн грн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14659906"/>
              </p:ext>
            </p:extLst>
          </p:nvPr>
        </p:nvGraphicFramePr>
        <p:xfrm>
          <a:off x="194471" y="1196752"/>
          <a:ext cx="89154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8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10944</TotalTime>
  <Words>120</Words>
  <Application>Microsoft Office PowerPoint</Application>
  <PresentationFormat>Лист A4 (210x297 мм)</PresentationFormat>
  <Paragraphs>36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Розподіл банків, уповноважених на здійснення пенсійної виплати,  за чисельністю пенсіонерів, станом на 01.06.2020, тис осіб </vt:lpstr>
      <vt:lpstr>Динаміка зростання обсягів пенсійних виплат  через поточні рахунки пенсіонерів та одержувачів допомоги  в установах банків впродовж 2019-2020 років, млн грн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Rybchynska</cp:lastModifiedBy>
  <cp:revision>600</cp:revision>
  <cp:lastPrinted>2020-03-11T08:39:34Z</cp:lastPrinted>
  <dcterms:created xsi:type="dcterms:W3CDTF">2007-07-25T13:50:34Z</dcterms:created>
  <dcterms:modified xsi:type="dcterms:W3CDTF">2020-06-10T06:06:50Z</dcterms:modified>
</cp:coreProperties>
</file>