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 varScale="1">
        <p:scale>
          <a:sx n="117" d="100"/>
          <a:sy n="117" d="100"/>
        </p:scale>
        <p:origin x="-11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192 516,5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3300"/>
                        </a:solidFill>
                      </a:rPr>
                      <a:t>погашення позики 2019 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року </a:t>
                    </a:r>
                    <a:r>
                      <a:rPr lang="ru-RU" dirty="0">
                        <a:solidFill>
                          <a:srgbClr val="660033"/>
                        </a:solidFill>
                      </a:rPr>
                      <a:t>1 148,4</a:t>
                    </a:r>
                    <a:endParaRPr lang="ru-RU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972,7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адміністративні видатки 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1 884,0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192516.4</c:v>
                </c:pt>
                <c:pt idx="1">
                  <c:v>1148.4000000000001</c:v>
                </c:pt>
                <c:pt idx="2">
                  <c:v>972.7</c:v>
                </c:pt>
                <c:pt idx="3">
                  <c:v>1884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108 518,4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78 946,6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108518.39999999999</c:v>
                </c:pt>
                <c:pt idx="1">
                  <c:v>78946.600000000006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2019 року</c:v>
                </c:pt>
                <c:pt idx="1">
                  <c:v>січень-травень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92083.5</c:v>
                </c:pt>
                <c:pt idx="1">
                  <c:v>97649.7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2019 року</c:v>
                </c:pt>
                <c:pt idx="1">
                  <c:v>січень-травень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8816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2019 року</c:v>
                </c:pt>
                <c:pt idx="1">
                  <c:v>січень-травень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2268</c:v>
                </c:pt>
                <c:pt idx="1">
                  <c:v>2052.6999999999998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173952"/>
        <c:axId val="168175488"/>
        <c:axId val="0"/>
      </c:bar3DChart>
      <c:catAx>
        <c:axId val="168173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68175488"/>
        <c:crosses val="autoZero"/>
        <c:auto val="1"/>
        <c:lblAlgn val="ctr"/>
        <c:lblOffset val="100"/>
        <c:noMultiLvlLbl val="0"/>
      </c:catAx>
      <c:valAx>
        <c:axId val="168175488"/>
        <c:scaling>
          <c:orientation val="minMax"/>
          <c:max val="12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681739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57,9%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42,1%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87 762,6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(46,8)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застрахованих осіб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8 816,0</a:t>
          </a:r>
          <a:endParaRPr lang="uk-UA" sz="900" b="1" i="1" dirty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0.08848</cdr:y>
    </cdr:from>
    <cdr:to>
      <cdr:x>0.43236</cdr:x>
      <cdr:y>0.22262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522432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94 351,5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0.40909</cdr:x>
      <cdr:y>0.23171</cdr:y>
    </cdr:from>
    <cdr:to>
      <cdr:x>0.58493</cdr:x>
      <cdr:y>0.26829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88423" y="1368152"/>
          <a:ext cx="1671398" cy="21600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0.44421</cdr:x>
      <cdr:y>0.17415</cdr:y>
    </cdr:from>
    <cdr:to>
      <cdr:x>0.54799</cdr:x>
      <cdr:y>0.2565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22286" y="1028287"/>
          <a:ext cx="986435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-215,3</a:t>
          </a: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</a:t>
          </a:r>
          <a:r>
            <a:rPr lang="uk-UA" b="1" dirty="0" smtClean="0">
              <a:solidFill>
                <a:srgbClr val="C00000"/>
              </a:solidFill>
            </a:rPr>
            <a:t>0</a:t>
          </a:r>
          <a:r>
            <a:rPr lang="en-US" b="1" dirty="0" smtClean="0">
              <a:solidFill>
                <a:srgbClr val="C00000"/>
              </a:solidFill>
            </a:rPr>
            <a:t>,</a:t>
          </a:r>
          <a:r>
            <a:rPr lang="uk-UA" b="1" dirty="0" smtClean="0">
              <a:solidFill>
                <a:srgbClr val="C00000"/>
              </a:solidFill>
            </a:rPr>
            <a:t>5%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0.60257</cdr:x>
      <cdr:y>0.0122</cdr:y>
    </cdr:from>
    <cdr:to>
      <cdr:x>0.7563</cdr:x>
      <cdr:y>0.14634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727485" y="72008"/>
          <a:ext cx="146121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108 518,4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січень-травень 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903264"/>
              </p:ext>
            </p:extLst>
          </p:nvPr>
        </p:nvGraphicFramePr>
        <p:xfrm>
          <a:off x="272480" y="1262658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196 521,6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442519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187 465,0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січень-травень 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0708527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+5 </a:t>
            </a:r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566,2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106,0%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22876</TotalTime>
  <Words>153</Words>
  <Application>Microsoft Office PowerPoint</Application>
  <PresentationFormat>Лист A4 (210x297 мм)</PresentationFormat>
  <Paragraphs>40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993</cp:revision>
  <cp:lastPrinted>2020-03-03T13:28:52Z</cp:lastPrinted>
  <dcterms:created xsi:type="dcterms:W3CDTF">2007-07-25T13:50:34Z</dcterms:created>
  <dcterms:modified xsi:type="dcterms:W3CDTF">2020-06-03T06:27:57Z</dcterms:modified>
</cp:coreProperties>
</file>