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7" r:id="rId2"/>
    <p:sldId id="368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110" d="100"/>
          <a:sy n="110" d="100"/>
        </p:scale>
        <p:origin x="-1368" y="-24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578192133361119"/>
                  <c:y val="-0.1801542884123986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921,2 </a:t>
                    </a:r>
                    <a:endParaRPr lang="ru-RU" sz="1200" b="1" i="0" baseline="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51,8%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8543901819343009E-2"/>
                  <c:y val="0.27481130568825685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819,2</a:t>
                    </a:r>
                    <a:endParaRPr lang="ru-RU" sz="1200" b="1" baseline="0" dirty="0" smtClean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37,3%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366,6 </a:t>
                    </a:r>
                    <a:endParaRPr lang="ru-RU" sz="1200" b="1" i="0" baseline="0" dirty="0" smtClean="0">
                      <a:solidFill>
                        <a:srgbClr val="FF6600"/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4,8%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0973910986472904E-2"/>
                  <c:y val="-0.16174938895678259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461,1</a:t>
                    </a:r>
                    <a:endParaRPr lang="uk-UA" sz="1200" b="1" i="0" baseline="0" dirty="0" smtClean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6,1%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3921.2</c:v>
                </c:pt>
                <c:pt idx="1">
                  <c:v>2819.2</c:v>
                </c:pt>
                <c:pt idx="2">
                  <c:v>366.6</c:v>
                </c:pt>
                <c:pt idx="3">
                  <c:v>461.1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773941718823609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771092715974606E-2"/>
                  <c:y val="-2.1801589946796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4957377122731453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9535410637772835E-3"/>
                  <c:y val="-7.56918212791171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475783475783477E-2"/>
                  <c:y val="-3.649864521226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6199680"/>
        <c:axId val="126201216"/>
      </c:lineChart>
      <c:catAx>
        <c:axId val="1261996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26201216"/>
        <c:crosses val="autoZero"/>
        <c:auto val="0"/>
        <c:lblAlgn val="ctr"/>
        <c:lblOffset val="100"/>
        <c:tickLblSkip val="1"/>
        <c:noMultiLvlLbl val="0"/>
      </c:catAx>
      <c:valAx>
        <c:axId val="126201216"/>
        <c:scaling>
          <c:orientation val="minMax"/>
          <c:max val="32000"/>
          <c:min val="20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26199680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568,1 </a:t>
          </a:r>
          <a:r>
            <a:rPr lang="uk-UA" sz="1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0.59836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334593" y="3312368"/>
          <a:ext cx="358080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січень-червень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2019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139 146,6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млн грн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січень-червень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2020 </a:t>
          </a:r>
          <a:r>
            <a:rPr lang="uk-UA" sz="1050" smtClean="0">
              <a:solidFill>
                <a:srgbClr val="003300"/>
              </a:solidFill>
              <a:latin typeface="Bookman Old Style" pitchFamily="18" charset="0"/>
            </a:rPr>
            <a:t>року </a:t>
          </a:r>
          <a:r>
            <a:rPr lang="uk-UA" sz="1050" b="1" u="sng" smtClean="0">
              <a:solidFill>
                <a:srgbClr val="003300"/>
              </a:solidFill>
              <a:latin typeface="Bookman Old Style" pitchFamily="18" charset="0"/>
            </a:rPr>
            <a:t> </a:t>
          </a:r>
          <a:r>
            <a:rPr lang="uk-UA" sz="1050" b="1" u="sng" smtClean="0">
              <a:solidFill>
                <a:srgbClr val="003300"/>
              </a:solidFill>
              <a:latin typeface="Bookman Old Style" pitchFamily="18" charset="0"/>
            </a:rPr>
            <a:t>164 351,3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09.07.2020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01.07.2020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тис осіб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98397310"/>
              </p:ext>
            </p:extLst>
          </p:nvPr>
        </p:nvGraphicFramePr>
        <p:xfrm>
          <a:off x="56462" y="764704"/>
          <a:ext cx="903099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0209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2019-2020 років, млн грн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02200648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8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10955</TotalTime>
  <Words>122</Words>
  <Application>Microsoft Office PowerPoint</Application>
  <PresentationFormat>Лист A4 (210x297 мм)</PresentationFormat>
  <Paragraphs>37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Соседство</vt:lpstr>
      <vt:lpstr>Розподіл банків, уповноважених на здійснення пенсійної виплати,  за чисельністю пенсіонерів, станом на 01.07.2020, тис осіб </vt:lpstr>
      <vt:lpstr>Динаміка зростання обсягів пенсійних виплат  через поточні рахунки пенсіонерів та одержувачів допомоги  в установах банків впродовж 2019-2020 років, млн грн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602</cp:revision>
  <cp:lastPrinted>2020-03-11T08:39:34Z</cp:lastPrinted>
  <dcterms:created xsi:type="dcterms:W3CDTF">2007-07-25T13:50:34Z</dcterms:created>
  <dcterms:modified xsi:type="dcterms:W3CDTF">2020-07-09T10:33:28Z</dcterms:modified>
</cp:coreProperties>
</file>