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 varScale="1">
        <p:scale>
          <a:sx n="117" d="100"/>
          <a:sy n="117" d="100"/>
        </p:scale>
        <p:origin x="-11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270 453,6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3300"/>
                        </a:solidFill>
                      </a:rPr>
                      <a:t>погашення позики 2019 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року </a:t>
                    </a:r>
                    <a:r>
                      <a:rPr lang="ru-RU" dirty="0">
                        <a:solidFill>
                          <a:srgbClr val="660033"/>
                        </a:solidFill>
                      </a:rPr>
                      <a:t>1 148,4</a:t>
                    </a:r>
                    <a:endParaRPr lang="ru-RU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1 378,4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адміністративні видатки </a:t>
                    </a:r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2 812,3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270453.59999999998</c:v>
                </c:pt>
                <c:pt idx="1">
                  <c:v>1148.4000000000001</c:v>
                </c:pt>
                <c:pt idx="2">
                  <c:v>1378.4</c:v>
                </c:pt>
                <c:pt idx="3">
                  <c:v>2812.3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155 879,6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106 873,7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155879.6</c:v>
                </c:pt>
                <c:pt idx="1">
                  <c:v>106873.7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0.12897499871288015"/>
          <c:w val="0.88049044634771234"/>
          <c:h val="0.601613032156318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2019 року</c:v>
                </c:pt>
                <c:pt idx="1">
                  <c:v>січень-липень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133507.6</c:v>
                </c:pt>
                <c:pt idx="1">
                  <c:v>140505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2019 року</c:v>
                </c:pt>
                <c:pt idx="1">
                  <c:v>січень-липень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12316.8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січень-липень 2019 року</c:v>
                </c:pt>
                <c:pt idx="1">
                  <c:v>січень-липень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3143.3</c:v>
                </c:pt>
                <c:pt idx="1">
                  <c:v>3057.8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005888"/>
        <c:axId val="134007424"/>
        <c:axId val="0"/>
      </c:bar3DChart>
      <c:catAx>
        <c:axId val="13400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34007424"/>
        <c:crosses val="autoZero"/>
        <c:auto val="1"/>
        <c:lblAlgn val="ctr"/>
        <c:lblOffset val="100"/>
        <c:noMultiLvlLbl val="0"/>
      </c:catAx>
      <c:valAx>
        <c:axId val="134007424"/>
        <c:scaling>
          <c:orientation val="minMax"/>
          <c:max val="1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340058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102538403592012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59,3%  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40,7%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119 190,5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(45,4)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застрахованих осіб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12 316,8</a:t>
          </a:r>
          <a:endParaRPr lang="uk-UA" sz="900" b="1" i="1" dirty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0.02439</cdr:y>
    </cdr:from>
    <cdr:to>
      <cdr:x>0.43236</cdr:x>
      <cdr:y>0.15854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74" y="144017"/>
          <a:ext cx="1574132" cy="79208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136 650,9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0.40909</cdr:x>
      <cdr:y>0.23171</cdr:y>
    </cdr:from>
    <cdr:to>
      <cdr:x>0.60008</cdr:x>
      <cdr:y>0.26829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88423" y="1368152"/>
          <a:ext cx="1815414" cy="21600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0.44421</cdr:x>
      <cdr:y>0.17415</cdr:y>
    </cdr:from>
    <cdr:to>
      <cdr:x>0.54799</cdr:x>
      <cdr:y>0.2565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22286" y="1028287"/>
          <a:ext cx="986435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-85,5</a:t>
          </a: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</a:t>
          </a:r>
          <a:r>
            <a:rPr lang="uk-UA" b="1" dirty="0" smtClean="0">
              <a:solidFill>
                <a:srgbClr val="C00000"/>
              </a:solidFill>
            </a:rPr>
            <a:t>7</a:t>
          </a:r>
          <a:r>
            <a:rPr lang="en-US" b="1" dirty="0" smtClean="0">
              <a:solidFill>
                <a:srgbClr val="C00000"/>
              </a:solidFill>
            </a:rPr>
            <a:t>,</a:t>
          </a:r>
          <a:r>
            <a:rPr lang="uk-UA" b="1" dirty="0" smtClean="0">
              <a:solidFill>
                <a:srgbClr val="C00000"/>
              </a:solidFill>
            </a:rPr>
            <a:t>3%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0.0076</cdr:y>
    </cdr:from>
    <cdr:to>
      <cdr:x>0.77654</cdr:x>
      <cdr:y>0.14174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44866"/>
          <a:ext cx="1461212" cy="792087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155 879,6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січень-липень 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473096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275 792,7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658412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262 753,3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січень-липень 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412761203"/>
              </p:ext>
            </p:extLst>
          </p:nvPr>
        </p:nvGraphicFramePr>
        <p:xfrm>
          <a:off x="148243" y="1079878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+6 997,4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105,2%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23001</TotalTime>
  <Words>154</Words>
  <Application>Microsoft Office PowerPoint</Application>
  <PresentationFormat>Лист A4 (210x297 мм)</PresentationFormat>
  <Paragraphs>41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1003</cp:revision>
  <cp:lastPrinted>2020-08-04T08:45:56Z</cp:lastPrinted>
  <dcterms:created xsi:type="dcterms:W3CDTF">2007-07-25T13:50:34Z</dcterms:created>
  <dcterms:modified xsi:type="dcterms:W3CDTF">2020-08-04T09:59:17Z</dcterms:modified>
</cp:coreProperties>
</file>