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 varScale="1">
        <p:scale>
          <a:sx n="117" d="100"/>
          <a:sy n="117" d="100"/>
        </p:scale>
        <p:origin x="-11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309 605,4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3300"/>
                        </a:solidFill>
                      </a:rPr>
                      <a:t>погашення позики 2019 року; </a:t>
                    </a:r>
                    <a:r>
                      <a:rPr lang="ru-RU" dirty="0">
                        <a:solidFill>
                          <a:srgbClr val="660033"/>
                        </a:solidFill>
                      </a:rPr>
                      <a:t>1 148,4</a:t>
                    </a:r>
                    <a:endParaRPr lang="ru-RU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 1 583,0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адміністративні видатки </a:t>
                    </a:r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3 240,4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309605.40000000002</c:v>
                </c:pt>
                <c:pt idx="1">
                  <c:v>1148.4000000000001</c:v>
                </c:pt>
                <c:pt idx="2">
                  <c:v>1583</c:v>
                </c:pt>
                <c:pt idx="3">
                  <c:v>3240.4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власні </a:t>
                    </a:r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доходи</a:t>
                    </a:r>
                  </a:p>
                  <a:p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177 706,2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endParaRPr lang="ru-RU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121 858,9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177706.2</c:v>
                </c:pt>
                <c:pt idx="1">
                  <c:v>121858.9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січень-серпень 2019 року</c:v>
                </c:pt>
                <c:pt idx="1">
                  <c:v>січень-серпень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152512.4</c:v>
                </c:pt>
                <c:pt idx="1">
                  <c:v>160099.6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січень-серпень 2019 року</c:v>
                </c:pt>
                <c:pt idx="1">
                  <c:v>січень-серпень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14086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січень-серпень 2019 року</c:v>
                </c:pt>
                <c:pt idx="1">
                  <c:v>січень-серпень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3645.5</c:v>
                </c:pt>
                <c:pt idx="1">
                  <c:v>3520.6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2446208"/>
        <c:axId val="122447744"/>
        <c:axId val="0"/>
      </c:bar3DChart>
      <c:catAx>
        <c:axId val="122446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22447744"/>
        <c:crosses val="autoZero"/>
        <c:auto val="1"/>
        <c:lblAlgn val="ctr"/>
        <c:lblOffset val="100"/>
        <c:noMultiLvlLbl val="0"/>
      </c:catAx>
      <c:valAx>
        <c:axId val="122447744"/>
        <c:scaling>
          <c:orientation val="minMax"/>
          <c:max val="20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224462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59,3%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40,7%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135 944,9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(45,4)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застрахованих осіб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14 086,0</a:t>
          </a:r>
          <a:endParaRPr lang="uk-UA" sz="900" b="1" i="1" dirty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0.08848</cdr:y>
    </cdr:from>
    <cdr:to>
      <cdr:x>0.43236</cdr:x>
      <cdr:y>0.22262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85" y="522432"/>
          <a:ext cx="1574133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156 157,9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0.40909</cdr:x>
      <cdr:y>0.23171</cdr:y>
    </cdr:from>
    <cdr:to>
      <cdr:x>0.60008</cdr:x>
      <cdr:y>0.26829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88423" y="1368152"/>
          <a:ext cx="1815414" cy="21600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0.44421</cdr:x>
      <cdr:y>0.17415</cdr:y>
    </cdr:from>
    <cdr:to>
      <cdr:x>0.54799</cdr:x>
      <cdr:y>0.2565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22286" y="1028287"/>
          <a:ext cx="986435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-124,9</a:t>
          </a:r>
        </a:p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9</a:t>
          </a:r>
          <a:r>
            <a:rPr lang="uk-UA" b="1" dirty="0" smtClean="0">
              <a:solidFill>
                <a:srgbClr val="C00000"/>
              </a:solidFill>
            </a:rPr>
            <a:t>6</a:t>
          </a:r>
          <a:r>
            <a:rPr lang="en-US" b="1" dirty="0" smtClean="0">
              <a:solidFill>
                <a:srgbClr val="C00000"/>
              </a:solidFill>
            </a:rPr>
            <a:t>,</a:t>
          </a:r>
          <a:r>
            <a:rPr lang="uk-UA" b="1" dirty="0" smtClean="0">
              <a:solidFill>
                <a:srgbClr val="C00000"/>
              </a:solidFill>
            </a:rPr>
            <a:t>6%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0.62281</cdr:x>
      <cdr:y>0.03659</cdr:y>
    </cdr:from>
    <cdr:to>
      <cdr:x>0.77654</cdr:x>
      <cdr:y>0.17073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216024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177 706,2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січень-серпень 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119382"/>
              </p:ext>
            </p:extLst>
          </p:nvPr>
        </p:nvGraphicFramePr>
        <p:xfrm>
          <a:off x="272480" y="1246557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315 577,2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55419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299 565,1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січень-серпень 2020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04643225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+7 587,2</a:t>
            </a: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105,0%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22975</TotalTime>
  <Words>155</Words>
  <Application>Microsoft Office PowerPoint</Application>
  <PresentationFormat>Лист A4 (210x297 мм)</PresentationFormat>
  <Paragraphs>40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1001</cp:revision>
  <cp:lastPrinted>2020-03-03T13:28:52Z</cp:lastPrinted>
  <dcterms:created xsi:type="dcterms:W3CDTF">2007-07-25T13:50:34Z</dcterms:created>
  <dcterms:modified xsi:type="dcterms:W3CDTF">2020-09-07T08:51:55Z</dcterms:modified>
</cp:coreProperties>
</file>