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</p:sldIdLst>
  <p:sldSz cx="9906000" cy="6858000"/>
  <p:notesSz cx="9906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538153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538153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538153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9163050" y="0"/>
            <a:ext cx="742950" cy="5486400"/>
          </a:xfrm>
          <a:custGeom>
            <a:avLst/>
            <a:gdLst/>
            <a:ahLst/>
            <a:cxnLst/>
            <a:rect l="l" t="t" r="r" b="b"/>
            <a:pathLst>
              <a:path w="742950" h="5486400">
                <a:moveTo>
                  <a:pt x="0" y="5486400"/>
                </a:moveTo>
                <a:lnTo>
                  <a:pt x="742950" y="5486400"/>
                </a:lnTo>
                <a:lnTo>
                  <a:pt x="74295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D5FFE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9163050" y="0"/>
            <a:ext cx="742950" cy="5486400"/>
          </a:xfrm>
          <a:custGeom>
            <a:avLst/>
            <a:gdLst/>
            <a:ahLst/>
            <a:cxnLst/>
            <a:rect l="l" t="t" r="r" b="b"/>
            <a:pathLst>
              <a:path w="742950" h="5486400">
                <a:moveTo>
                  <a:pt x="0" y="5486400"/>
                </a:moveTo>
                <a:lnTo>
                  <a:pt x="742950" y="5486400"/>
                </a:lnTo>
                <a:lnTo>
                  <a:pt x="74295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D5FFE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9163050" y="6172200"/>
            <a:ext cx="742950" cy="685800"/>
          </a:xfrm>
          <a:custGeom>
            <a:avLst/>
            <a:gdLst/>
            <a:ahLst/>
            <a:cxnLst/>
            <a:rect l="l" t="t" r="r" b="b"/>
            <a:pathLst>
              <a:path w="742950" h="685800">
                <a:moveTo>
                  <a:pt x="0" y="685799"/>
                </a:moveTo>
                <a:lnTo>
                  <a:pt x="742950" y="685799"/>
                </a:lnTo>
                <a:lnTo>
                  <a:pt x="74295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D5FFE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9163050" y="5486400"/>
            <a:ext cx="742950" cy="685800"/>
          </a:xfrm>
          <a:custGeom>
            <a:avLst/>
            <a:gdLst/>
            <a:ahLst/>
            <a:cxnLst/>
            <a:rect l="l" t="t" r="r" b="b"/>
            <a:pathLst>
              <a:path w="742950" h="685800">
                <a:moveTo>
                  <a:pt x="0" y="685800"/>
                </a:moveTo>
                <a:lnTo>
                  <a:pt x="742950" y="685800"/>
                </a:lnTo>
                <a:lnTo>
                  <a:pt x="74295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76A6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9163050" y="6172200"/>
            <a:ext cx="742950" cy="685800"/>
          </a:xfrm>
          <a:custGeom>
            <a:avLst/>
            <a:gdLst/>
            <a:ahLst/>
            <a:cxnLst/>
            <a:rect l="l" t="t" r="r" b="b"/>
            <a:pathLst>
              <a:path w="742950" h="685800">
                <a:moveTo>
                  <a:pt x="0" y="685799"/>
                </a:moveTo>
                <a:lnTo>
                  <a:pt x="742950" y="685799"/>
                </a:lnTo>
                <a:lnTo>
                  <a:pt x="74295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D5FFE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9163050" y="5486400"/>
            <a:ext cx="742950" cy="685800"/>
          </a:xfrm>
          <a:custGeom>
            <a:avLst/>
            <a:gdLst/>
            <a:ahLst/>
            <a:cxnLst/>
            <a:rect l="l" t="t" r="r" b="b"/>
            <a:pathLst>
              <a:path w="742950" h="685800">
                <a:moveTo>
                  <a:pt x="0" y="685800"/>
                </a:moveTo>
                <a:lnTo>
                  <a:pt x="742950" y="685800"/>
                </a:lnTo>
                <a:lnTo>
                  <a:pt x="74295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76A6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41880" y="83311"/>
            <a:ext cx="6222238" cy="941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538153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5300" y="1577340"/>
            <a:ext cx="89154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368040" y="6377940"/>
            <a:ext cx="31699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9530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13232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1" Type="http://schemas.openxmlformats.org/officeDocument/2006/relationships/image" Target="../media/image19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3660" rIns="0" bIns="0" rtlCol="0" vert="horz">
            <a:spAutoFit/>
          </a:bodyPr>
          <a:lstStyle/>
          <a:p>
            <a:pPr marL="462280" marR="5080" indent="-320040">
              <a:lnSpc>
                <a:spcPct val="100000"/>
              </a:lnSpc>
              <a:spcBef>
                <a:spcPts val="100"/>
              </a:spcBef>
            </a:pPr>
            <a:r>
              <a:rPr dirty="0" sz="1800" spc="-105" i="1">
                <a:latin typeface="Times New Roman"/>
                <a:cs typeface="Times New Roman"/>
              </a:rPr>
              <a:t>Розподіл</a:t>
            </a:r>
            <a:r>
              <a:rPr dirty="0" sz="1800" spc="-229" i="1">
                <a:latin typeface="Times New Roman"/>
                <a:cs typeface="Times New Roman"/>
              </a:rPr>
              <a:t> </a:t>
            </a:r>
            <a:r>
              <a:rPr dirty="0" sz="1800" spc="-85" i="1">
                <a:latin typeface="Times New Roman"/>
                <a:cs typeface="Times New Roman"/>
              </a:rPr>
              <a:t>банків,</a:t>
            </a:r>
            <a:r>
              <a:rPr dirty="0" sz="1800" spc="-225" i="1">
                <a:latin typeface="Times New Roman"/>
                <a:cs typeface="Times New Roman"/>
              </a:rPr>
              <a:t> </a:t>
            </a:r>
            <a:r>
              <a:rPr dirty="0" sz="1800" spc="-100" i="1">
                <a:latin typeface="Times New Roman"/>
                <a:cs typeface="Times New Roman"/>
              </a:rPr>
              <a:t>уповноважених</a:t>
            </a:r>
            <a:r>
              <a:rPr dirty="0" sz="1800" spc="-229" i="1">
                <a:latin typeface="Times New Roman"/>
                <a:cs typeface="Times New Roman"/>
              </a:rPr>
              <a:t> </a:t>
            </a:r>
            <a:r>
              <a:rPr dirty="0" sz="1800" spc="-50" i="1">
                <a:latin typeface="Times New Roman"/>
                <a:cs typeface="Times New Roman"/>
              </a:rPr>
              <a:t>на</a:t>
            </a:r>
            <a:r>
              <a:rPr dirty="0" sz="1800" spc="-190" i="1">
                <a:latin typeface="Times New Roman"/>
                <a:cs typeface="Times New Roman"/>
              </a:rPr>
              <a:t> </a:t>
            </a:r>
            <a:r>
              <a:rPr dirty="0" sz="1800" spc="-95" i="1">
                <a:latin typeface="Times New Roman"/>
                <a:cs typeface="Times New Roman"/>
              </a:rPr>
              <a:t>здійснення</a:t>
            </a:r>
            <a:r>
              <a:rPr dirty="0" sz="1800" spc="-235" i="1">
                <a:latin typeface="Times New Roman"/>
                <a:cs typeface="Times New Roman"/>
              </a:rPr>
              <a:t> </a:t>
            </a:r>
            <a:r>
              <a:rPr dirty="0" sz="1800" spc="-90" i="1">
                <a:latin typeface="Times New Roman"/>
                <a:cs typeface="Times New Roman"/>
              </a:rPr>
              <a:t>пенсійної</a:t>
            </a:r>
            <a:r>
              <a:rPr dirty="0" sz="1800" spc="-229" i="1">
                <a:latin typeface="Times New Roman"/>
                <a:cs typeface="Times New Roman"/>
              </a:rPr>
              <a:t> </a:t>
            </a:r>
            <a:r>
              <a:rPr dirty="0" sz="1800" spc="-90" i="1">
                <a:latin typeface="Times New Roman"/>
                <a:cs typeface="Times New Roman"/>
              </a:rPr>
              <a:t>виплати,  </a:t>
            </a:r>
            <a:r>
              <a:rPr dirty="0" sz="1800" spc="-50" i="1">
                <a:latin typeface="Times New Roman"/>
                <a:cs typeface="Times New Roman"/>
              </a:rPr>
              <a:t>за</a:t>
            </a:r>
            <a:r>
              <a:rPr dirty="0" sz="1800" spc="-210" i="1">
                <a:latin typeface="Times New Roman"/>
                <a:cs typeface="Times New Roman"/>
              </a:rPr>
              <a:t> </a:t>
            </a:r>
            <a:r>
              <a:rPr dirty="0" sz="1800" spc="-95" i="1">
                <a:latin typeface="Times New Roman"/>
                <a:cs typeface="Times New Roman"/>
              </a:rPr>
              <a:t>чисельністю</a:t>
            </a:r>
            <a:r>
              <a:rPr dirty="0" sz="1800" spc="-245" i="1">
                <a:latin typeface="Times New Roman"/>
                <a:cs typeface="Times New Roman"/>
              </a:rPr>
              <a:t> </a:t>
            </a:r>
            <a:r>
              <a:rPr dirty="0" sz="1800" spc="-95" i="1">
                <a:latin typeface="Times New Roman"/>
                <a:cs typeface="Times New Roman"/>
              </a:rPr>
              <a:t>пенсіонерів,</a:t>
            </a:r>
            <a:r>
              <a:rPr dirty="0" sz="1800" spc="-229" i="1">
                <a:latin typeface="Times New Roman"/>
                <a:cs typeface="Times New Roman"/>
              </a:rPr>
              <a:t> </a:t>
            </a:r>
            <a:r>
              <a:rPr dirty="0" sz="1800" spc="-95" i="1">
                <a:latin typeface="Times New Roman"/>
                <a:cs typeface="Times New Roman"/>
              </a:rPr>
              <a:t>станом</a:t>
            </a:r>
            <a:r>
              <a:rPr dirty="0" sz="1800" spc="-220" i="1">
                <a:latin typeface="Times New Roman"/>
                <a:cs typeface="Times New Roman"/>
              </a:rPr>
              <a:t> </a:t>
            </a:r>
            <a:r>
              <a:rPr dirty="0" sz="1800" spc="-50" i="1">
                <a:latin typeface="Times New Roman"/>
                <a:cs typeface="Times New Roman"/>
              </a:rPr>
              <a:t>на</a:t>
            </a:r>
            <a:r>
              <a:rPr dirty="0" sz="1800" spc="-195" i="1">
                <a:latin typeface="Times New Roman"/>
                <a:cs typeface="Times New Roman"/>
              </a:rPr>
              <a:t> </a:t>
            </a:r>
            <a:r>
              <a:rPr dirty="0" sz="1800" spc="-95" i="1">
                <a:latin typeface="Times New Roman"/>
                <a:cs typeface="Times New Roman"/>
              </a:rPr>
              <a:t>01.09.2020,</a:t>
            </a:r>
            <a:r>
              <a:rPr dirty="0" sz="1800" spc="-229" i="1">
                <a:latin typeface="Times New Roman"/>
                <a:cs typeface="Times New Roman"/>
              </a:rPr>
              <a:t> </a:t>
            </a:r>
            <a:r>
              <a:rPr dirty="0" sz="1800" spc="-70" i="1">
                <a:latin typeface="Times New Roman"/>
                <a:cs typeface="Times New Roman"/>
              </a:rPr>
              <a:t>тис</a:t>
            </a:r>
            <a:r>
              <a:rPr dirty="0" sz="1800" spc="-204" i="1">
                <a:latin typeface="Times New Roman"/>
                <a:cs typeface="Times New Roman"/>
              </a:rPr>
              <a:t> </a:t>
            </a:r>
            <a:r>
              <a:rPr dirty="0" sz="1800" spc="-75" i="1">
                <a:latin typeface="Times New Roman"/>
                <a:cs typeface="Times New Roman"/>
              </a:rPr>
              <a:t>осіб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61841" y="1485391"/>
            <a:ext cx="2315972" cy="41038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61841" y="1485391"/>
            <a:ext cx="2316480" cy="4104004"/>
          </a:xfrm>
          <a:custGeom>
            <a:avLst/>
            <a:gdLst/>
            <a:ahLst/>
            <a:cxnLst/>
            <a:rect l="l" t="t" r="r" b="b"/>
            <a:pathLst>
              <a:path w="2316479" h="4104004">
                <a:moveTo>
                  <a:pt x="264033" y="0"/>
                </a:moveTo>
                <a:lnTo>
                  <a:pt x="312471" y="560"/>
                </a:lnTo>
                <a:lnTo>
                  <a:pt x="360634" y="2233"/>
                </a:lnTo>
                <a:lnTo>
                  <a:pt x="408510" y="5006"/>
                </a:lnTo>
                <a:lnTo>
                  <a:pt x="456086" y="8867"/>
                </a:lnTo>
                <a:lnTo>
                  <a:pt x="503349" y="13803"/>
                </a:lnTo>
                <a:lnTo>
                  <a:pt x="550288" y="19803"/>
                </a:lnTo>
                <a:lnTo>
                  <a:pt x="596890" y="26853"/>
                </a:lnTo>
                <a:lnTo>
                  <a:pt x="643143" y="34943"/>
                </a:lnTo>
                <a:lnTo>
                  <a:pt x="689035" y="44058"/>
                </a:lnTo>
                <a:lnTo>
                  <a:pt x="734553" y="54188"/>
                </a:lnTo>
                <a:lnTo>
                  <a:pt x="779684" y="65319"/>
                </a:lnTo>
                <a:lnTo>
                  <a:pt x="824418" y="77440"/>
                </a:lnTo>
                <a:lnTo>
                  <a:pt x="868740" y="90537"/>
                </a:lnTo>
                <a:lnTo>
                  <a:pt x="912640" y="104600"/>
                </a:lnTo>
                <a:lnTo>
                  <a:pt x="956104" y="119615"/>
                </a:lnTo>
                <a:lnTo>
                  <a:pt x="999121" y="135570"/>
                </a:lnTo>
                <a:lnTo>
                  <a:pt x="1041677" y="152452"/>
                </a:lnTo>
                <a:lnTo>
                  <a:pt x="1083762" y="170251"/>
                </a:lnTo>
                <a:lnTo>
                  <a:pt x="1125361" y="188952"/>
                </a:lnTo>
                <a:lnTo>
                  <a:pt x="1166464" y="208545"/>
                </a:lnTo>
                <a:lnTo>
                  <a:pt x="1207058" y="229016"/>
                </a:lnTo>
                <a:lnTo>
                  <a:pt x="1247130" y="250353"/>
                </a:lnTo>
                <a:lnTo>
                  <a:pt x="1286668" y="272544"/>
                </a:lnTo>
                <a:lnTo>
                  <a:pt x="1325660" y="295577"/>
                </a:lnTo>
                <a:lnTo>
                  <a:pt x="1364094" y="319439"/>
                </a:lnTo>
                <a:lnTo>
                  <a:pt x="1401957" y="344118"/>
                </a:lnTo>
                <a:lnTo>
                  <a:pt x="1439237" y="369602"/>
                </a:lnTo>
                <a:lnTo>
                  <a:pt x="1475921" y="395878"/>
                </a:lnTo>
                <a:lnTo>
                  <a:pt x="1511998" y="422934"/>
                </a:lnTo>
                <a:lnTo>
                  <a:pt x="1547455" y="450758"/>
                </a:lnTo>
                <a:lnTo>
                  <a:pt x="1582279" y="479337"/>
                </a:lnTo>
                <a:lnTo>
                  <a:pt x="1616459" y="508660"/>
                </a:lnTo>
                <a:lnTo>
                  <a:pt x="1649982" y="538713"/>
                </a:lnTo>
                <a:lnTo>
                  <a:pt x="1682836" y="569485"/>
                </a:lnTo>
                <a:lnTo>
                  <a:pt x="1715008" y="600964"/>
                </a:lnTo>
                <a:lnTo>
                  <a:pt x="1746486" y="633135"/>
                </a:lnTo>
                <a:lnTo>
                  <a:pt x="1777258" y="665989"/>
                </a:lnTo>
                <a:lnTo>
                  <a:pt x="1807311" y="699512"/>
                </a:lnTo>
                <a:lnTo>
                  <a:pt x="1836634" y="733692"/>
                </a:lnTo>
                <a:lnTo>
                  <a:pt x="1865213" y="768516"/>
                </a:lnTo>
                <a:lnTo>
                  <a:pt x="1893037" y="803973"/>
                </a:lnTo>
                <a:lnTo>
                  <a:pt x="1920093" y="840050"/>
                </a:lnTo>
                <a:lnTo>
                  <a:pt x="1946369" y="876734"/>
                </a:lnTo>
                <a:lnTo>
                  <a:pt x="1971853" y="914014"/>
                </a:lnTo>
                <a:lnTo>
                  <a:pt x="1996532" y="951877"/>
                </a:lnTo>
                <a:lnTo>
                  <a:pt x="2020394" y="990311"/>
                </a:lnTo>
                <a:lnTo>
                  <a:pt x="2043427" y="1029303"/>
                </a:lnTo>
                <a:lnTo>
                  <a:pt x="2065618" y="1068841"/>
                </a:lnTo>
                <a:lnTo>
                  <a:pt x="2086955" y="1108913"/>
                </a:lnTo>
                <a:lnTo>
                  <a:pt x="2107426" y="1149507"/>
                </a:lnTo>
                <a:lnTo>
                  <a:pt x="2127019" y="1190610"/>
                </a:lnTo>
                <a:lnTo>
                  <a:pt x="2145720" y="1232209"/>
                </a:lnTo>
                <a:lnTo>
                  <a:pt x="2163519" y="1274294"/>
                </a:lnTo>
                <a:lnTo>
                  <a:pt x="2180401" y="1316850"/>
                </a:lnTo>
                <a:lnTo>
                  <a:pt x="2196356" y="1359867"/>
                </a:lnTo>
                <a:lnTo>
                  <a:pt x="2211371" y="1403331"/>
                </a:lnTo>
                <a:lnTo>
                  <a:pt x="2225434" y="1447231"/>
                </a:lnTo>
                <a:lnTo>
                  <a:pt x="2238531" y="1491553"/>
                </a:lnTo>
                <a:lnTo>
                  <a:pt x="2250652" y="1536287"/>
                </a:lnTo>
                <a:lnTo>
                  <a:pt x="2261783" y="1581418"/>
                </a:lnTo>
                <a:lnTo>
                  <a:pt x="2271913" y="1626936"/>
                </a:lnTo>
                <a:lnTo>
                  <a:pt x="2281028" y="1672828"/>
                </a:lnTo>
                <a:lnTo>
                  <a:pt x="2289118" y="1719081"/>
                </a:lnTo>
                <a:lnTo>
                  <a:pt x="2296168" y="1765683"/>
                </a:lnTo>
                <a:lnTo>
                  <a:pt x="2302168" y="1812622"/>
                </a:lnTo>
                <a:lnTo>
                  <a:pt x="2307104" y="1859885"/>
                </a:lnTo>
                <a:lnTo>
                  <a:pt x="2310965" y="1907461"/>
                </a:lnTo>
                <a:lnTo>
                  <a:pt x="2313738" y="1955337"/>
                </a:lnTo>
                <a:lnTo>
                  <a:pt x="2315411" y="2003500"/>
                </a:lnTo>
                <a:lnTo>
                  <a:pt x="2315972" y="2051939"/>
                </a:lnTo>
                <a:lnTo>
                  <a:pt x="2315411" y="2100372"/>
                </a:lnTo>
                <a:lnTo>
                  <a:pt x="2313738" y="2148530"/>
                </a:lnTo>
                <a:lnTo>
                  <a:pt x="2310965" y="2196401"/>
                </a:lnTo>
                <a:lnTo>
                  <a:pt x="2307104" y="2243972"/>
                </a:lnTo>
                <a:lnTo>
                  <a:pt x="2302168" y="2291232"/>
                </a:lnTo>
                <a:lnTo>
                  <a:pt x="2296168" y="2338167"/>
                </a:lnTo>
                <a:lnTo>
                  <a:pt x="2289118" y="2384766"/>
                </a:lnTo>
                <a:lnTo>
                  <a:pt x="2281028" y="2431016"/>
                </a:lnTo>
                <a:lnTo>
                  <a:pt x="2271913" y="2476904"/>
                </a:lnTo>
                <a:lnTo>
                  <a:pt x="2261783" y="2522419"/>
                </a:lnTo>
                <a:lnTo>
                  <a:pt x="2250652" y="2567549"/>
                </a:lnTo>
                <a:lnTo>
                  <a:pt x="2238531" y="2612280"/>
                </a:lnTo>
                <a:lnTo>
                  <a:pt x="2225434" y="2656600"/>
                </a:lnTo>
                <a:lnTo>
                  <a:pt x="2211371" y="2700498"/>
                </a:lnTo>
                <a:lnTo>
                  <a:pt x="2196356" y="2743961"/>
                </a:lnTo>
                <a:lnTo>
                  <a:pt x="2180401" y="2786976"/>
                </a:lnTo>
                <a:lnTo>
                  <a:pt x="2163519" y="2829532"/>
                </a:lnTo>
                <a:lnTo>
                  <a:pt x="2145720" y="2871616"/>
                </a:lnTo>
                <a:lnTo>
                  <a:pt x="2127019" y="2913215"/>
                </a:lnTo>
                <a:lnTo>
                  <a:pt x="2107426" y="2954317"/>
                </a:lnTo>
                <a:lnTo>
                  <a:pt x="2086955" y="2994911"/>
                </a:lnTo>
                <a:lnTo>
                  <a:pt x="2065618" y="3034983"/>
                </a:lnTo>
                <a:lnTo>
                  <a:pt x="2043427" y="3074521"/>
                </a:lnTo>
                <a:lnTo>
                  <a:pt x="2020394" y="3113513"/>
                </a:lnTo>
                <a:lnTo>
                  <a:pt x="1996532" y="3151948"/>
                </a:lnTo>
                <a:lnTo>
                  <a:pt x="1971853" y="3189811"/>
                </a:lnTo>
                <a:lnTo>
                  <a:pt x="1946369" y="3227092"/>
                </a:lnTo>
                <a:lnTo>
                  <a:pt x="1920093" y="3263777"/>
                </a:lnTo>
                <a:lnTo>
                  <a:pt x="1893037" y="3299855"/>
                </a:lnTo>
                <a:lnTo>
                  <a:pt x="1865213" y="3335313"/>
                </a:lnTo>
                <a:lnTo>
                  <a:pt x="1836634" y="3370138"/>
                </a:lnTo>
                <a:lnTo>
                  <a:pt x="1807311" y="3404319"/>
                </a:lnTo>
                <a:lnTo>
                  <a:pt x="1777258" y="3437844"/>
                </a:lnTo>
                <a:lnTo>
                  <a:pt x="1746486" y="3470699"/>
                </a:lnTo>
                <a:lnTo>
                  <a:pt x="1715007" y="3502872"/>
                </a:lnTo>
                <a:lnTo>
                  <a:pt x="1682836" y="3534352"/>
                </a:lnTo>
                <a:lnTo>
                  <a:pt x="1649982" y="3565126"/>
                </a:lnTo>
                <a:lnTo>
                  <a:pt x="1616459" y="3595181"/>
                </a:lnTo>
                <a:lnTo>
                  <a:pt x="1582279" y="3624505"/>
                </a:lnTo>
                <a:lnTo>
                  <a:pt x="1547455" y="3653087"/>
                </a:lnTo>
                <a:lnTo>
                  <a:pt x="1511998" y="3680913"/>
                </a:lnTo>
                <a:lnTo>
                  <a:pt x="1475921" y="3707971"/>
                </a:lnTo>
                <a:lnTo>
                  <a:pt x="1439237" y="3734249"/>
                </a:lnTo>
                <a:lnTo>
                  <a:pt x="1401957" y="3759735"/>
                </a:lnTo>
                <a:lnTo>
                  <a:pt x="1364094" y="3784416"/>
                </a:lnTo>
                <a:lnTo>
                  <a:pt x="1325660" y="3808280"/>
                </a:lnTo>
                <a:lnTo>
                  <a:pt x="1286668" y="3831315"/>
                </a:lnTo>
                <a:lnTo>
                  <a:pt x="1247130" y="3853508"/>
                </a:lnTo>
                <a:lnTo>
                  <a:pt x="1207058" y="3874847"/>
                </a:lnTo>
                <a:lnTo>
                  <a:pt x="1166464" y="3895320"/>
                </a:lnTo>
                <a:lnTo>
                  <a:pt x="1125361" y="3914915"/>
                </a:lnTo>
                <a:lnTo>
                  <a:pt x="1083762" y="3933618"/>
                </a:lnTo>
                <a:lnTo>
                  <a:pt x="1041677" y="3951418"/>
                </a:lnTo>
                <a:lnTo>
                  <a:pt x="999121" y="3968303"/>
                </a:lnTo>
                <a:lnTo>
                  <a:pt x="956104" y="3984260"/>
                </a:lnTo>
                <a:lnTo>
                  <a:pt x="912640" y="3999276"/>
                </a:lnTo>
                <a:lnTo>
                  <a:pt x="868740" y="4013341"/>
                </a:lnTo>
                <a:lnTo>
                  <a:pt x="824418" y="4026440"/>
                </a:lnTo>
                <a:lnTo>
                  <a:pt x="779684" y="4038562"/>
                </a:lnTo>
                <a:lnTo>
                  <a:pt x="734553" y="4049695"/>
                </a:lnTo>
                <a:lnTo>
                  <a:pt x="689035" y="4059825"/>
                </a:lnTo>
                <a:lnTo>
                  <a:pt x="643143" y="4068942"/>
                </a:lnTo>
                <a:lnTo>
                  <a:pt x="596890" y="4077033"/>
                </a:lnTo>
                <a:lnTo>
                  <a:pt x="550288" y="4084084"/>
                </a:lnTo>
                <a:lnTo>
                  <a:pt x="503349" y="4090085"/>
                </a:lnTo>
                <a:lnTo>
                  <a:pt x="456086" y="4095022"/>
                </a:lnTo>
                <a:lnTo>
                  <a:pt x="408510" y="4098883"/>
                </a:lnTo>
                <a:lnTo>
                  <a:pt x="360634" y="4101657"/>
                </a:lnTo>
                <a:lnTo>
                  <a:pt x="312471" y="4103330"/>
                </a:lnTo>
                <a:lnTo>
                  <a:pt x="264033" y="4103890"/>
                </a:lnTo>
                <a:lnTo>
                  <a:pt x="211080" y="4103204"/>
                </a:lnTo>
                <a:lnTo>
                  <a:pt x="158163" y="4101151"/>
                </a:lnTo>
                <a:lnTo>
                  <a:pt x="105320" y="4097737"/>
                </a:lnTo>
                <a:lnTo>
                  <a:pt x="52587" y="4092971"/>
                </a:lnTo>
                <a:lnTo>
                  <a:pt x="0" y="4086860"/>
                </a:lnTo>
                <a:lnTo>
                  <a:pt x="131953" y="3069336"/>
                </a:lnTo>
                <a:lnTo>
                  <a:pt x="179997" y="3074442"/>
                </a:lnTo>
                <a:lnTo>
                  <a:pt x="227753" y="3077292"/>
                </a:lnTo>
                <a:lnTo>
                  <a:pt x="275168" y="3077929"/>
                </a:lnTo>
                <a:lnTo>
                  <a:pt x="322185" y="3076395"/>
                </a:lnTo>
                <a:lnTo>
                  <a:pt x="368749" y="3072732"/>
                </a:lnTo>
                <a:lnTo>
                  <a:pt x="414806" y="3066984"/>
                </a:lnTo>
                <a:lnTo>
                  <a:pt x="460299" y="3059192"/>
                </a:lnTo>
                <a:lnTo>
                  <a:pt x="505175" y="3049399"/>
                </a:lnTo>
                <a:lnTo>
                  <a:pt x="549377" y="3037647"/>
                </a:lnTo>
                <a:lnTo>
                  <a:pt x="592850" y="3023980"/>
                </a:lnTo>
                <a:lnTo>
                  <a:pt x="635540" y="3008439"/>
                </a:lnTo>
                <a:lnTo>
                  <a:pt x="677391" y="2991067"/>
                </a:lnTo>
                <a:lnTo>
                  <a:pt x="718347" y="2971906"/>
                </a:lnTo>
                <a:lnTo>
                  <a:pt x="758355" y="2951000"/>
                </a:lnTo>
                <a:lnTo>
                  <a:pt x="797358" y="2928390"/>
                </a:lnTo>
                <a:lnTo>
                  <a:pt x="835302" y="2904119"/>
                </a:lnTo>
                <a:lnTo>
                  <a:pt x="872131" y="2878229"/>
                </a:lnTo>
                <a:lnTo>
                  <a:pt x="907791" y="2850764"/>
                </a:lnTo>
                <a:lnTo>
                  <a:pt x="942225" y="2821765"/>
                </a:lnTo>
                <a:lnTo>
                  <a:pt x="975379" y="2791274"/>
                </a:lnTo>
                <a:lnTo>
                  <a:pt x="1007198" y="2759336"/>
                </a:lnTo>
                <a:lnTo>
                  <a:pt x="1037626" y="2725991"/>
                </a:lnTo>
                <a:lnTo>
                  <a:pt x="1066609" y="2691282"/>
                </a:lnTo>
                <a:lnTo>
                  <a:pt x="1094090" y="2655253"/>
                </a:lnTo>
                <a:lnTo>
                  <a:pt x="1120016" y="2617945"/>
                </a:lnTo>
                <a:lnTo>
                  <a:pt x="1144331" y="2579401"/>
                </a:lnTo>
                <a:lnTo>
                  <a:pt x="1166979" y="2539663"/>
                </a:lnTo>
                <a:lnTo>
                  <a:pt x="1187906" y="2498774"/>
                </a:lnTo>
                <a:lnTo>
                  <a:pt x="1207056" y="2456777"/>
                </a:lnTo>
                <a:lnTo>
                  <a:pt x="1224374" y="2413713"/>
                </a:lnTo>
                <a:lnTo>
                  <a:pt x="1239805" y="2369626"/>
                </a:lnTo>
                <a:lnTo>
                  <a:pt x="1253294" y="2324558"/>
                </a:lnTo>
                <a:lnTo>
                  <a:pt x="1264786" y="2278551"/>
                </a:lnTo>
                <a:lnTo>
                  <a:pt x="1274225" y="2231648"/>
                </a:lnTo>
                <a:lnTo>
                  <a:pt x="1281557" y="2183892"/>
                </a:lnTo>
                <a:lnTo>
                  <a:pt x="1286662" y="2135858"/>
                </a:lnTo>
                <a:lnTo>
                  <a:pt x="1289512" y="2088111"/>
                </a:lnTo>
                <a:lnTo>
                  <a:pt x="1290147" y="2040706"/>
                </a:lnTo>
                <a:lnTo>
                  <a:pt x="1288611" y="1993698"/>
                </a:lnTo>
                <a:lnTo>
                  <a:pt x="1284947" y="1947142"/>
                </a:lnTo>
                <a:lnTo>
                  <a:pt x="1279195" y="1901093"/>
                </a:lnTo>
                <a:lnTo>
                  <a:pt x="1271401" y="1855607"/>
                </a:lnTo>
                <a:lnTo>
                  <a:pt x="1261604" y="1810738"/>
                </a:lnTo>
                <a:lnTo>
                  <a:pt x="1249850" y="1766542"/>
                </a:lnTo>
                <a:lnTo>
                  <a:pt x="1236179" y="1723075"/>
                </a:lnTo>
                <a:lnTo>
                  <a:pt x="1220634" y="1680390"/>
                </a:lnTo>
                <a:lnTo>
                  <a:pt x="1203258" y="1638544"/>
                </a:lnTo>
                <a:lnTo>
                  <a:pt x="1184094" y="1597592"/>
                </a:lnTo>
                <a:lnTo>
                  <a:pt x="1163184" y="1557588"/>
                </a:lnTo>
                <a:lnTo>
                  <a:pt x="1140571" y="1518589"/>
                </a:lnTo>
                <a:lnTo>
                  <a:pt x="1116297" y="1480648"/>
                </a:lnTo>
                <a:lnTo>
                  <a:pt x="1090404" y="1443822"/>
                </a:lnTo>
                <a:lnTo>
                  <a:pt x="1062936" y="1408166"/>
                </a:lnTo>
                <a:lnTo>
                  <a:pt x="1033934" y="1373734"/>
                </a:lnTo>
                <a:lnTo>
                  <a:pt x="1003442" y="1340582"/>
                </a:lnTo>
                <a:lnTo>
                  <a:pt x="971502" y="1308765"/>
                </a:lnTo>
                <a:lnTo>
                  <a:pt x="938156" y="1278338"/>
                </a:lnTo>
                <a:lnTo>
                  <a:pt x="903447" y="1249357"/>
                </a:lnTo>
                <a:lnTo>
                  <a:pt x="867418" y="1221877"/>
                </a:lnTo>
                <a:lnTo>
                  <a:pt x="830110" y="1195952"/>
                </a:lnTo>
                <a:lnTo>
                  <a:pt x="791568" y="1171638"/>
                </a:lnTo>
                <a:lnTo>
                  <a:pt x="751832" y="1148991"/>
                </a:lnTo>
                <a:lnTo>
                  <a:pt x="710947" y="1128064"/>
                </a:lnTo>
                <a:lnTo>
                  <a:pt x="668953" y="1108915"/>
                </a:lnTo>
                <a:lnTo>
                  <a:pt x="625894" y="1091597"/>
                </a:lnTo>
                <a:lnTo>
                  <a:pt x="581813" y="1076166"/>
                </a:lnTo>
                <a:lnTo>
                  <a:pt x="536752" y="1062677"/>
                </a:lnTo>
                <a:lnTo>
                  <a:pt x="490753" y="1051185"/>
                </a:lnTo>
                <a:lnTo>
                  <a:pt x="443859" y="1041746"/>
                </a:lnTo>
                <a:lnTo>
                  <a:pt x="396113" y="1034415"/>
                </a:lnTo>
                <a:lnTo>
                  <a:pt x="330215" y="1028064"/>
                </a:lnTo>
                <a:lnTo>
                  <a:pt x="264033" y="1025906"/>
                </a:lnTo>
                <a:lnTo>
                  <a:pt x="264033" y="0"/>
                </a:lnTo>
                <a:close/>
              </a:path>
            </a:pathLst>
          </a:custGeom>
          <a:ln w="9525">
            <a:solidFill>
              <a:srgbClr val="002B1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773769" y="1946655"/>
            <a:ext cx="1920025" cy="36255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773769" y="1946655"/>
            <a:ext cx="1920239" cy="3625850"/>
          </a:xfrm>
          <a:custGeom>
            <a:avLst/>
            <a:gdLst/>
            <a:ahLst/>
            <a:cxnLst/>
            <a:rect l="l" t="t" r="r" b="b"/>
            <a:pathLst>
              <a:path w="1920239" h="3625850">
                <a:moveTo>
                  <a:pt x="1788072" y="3625596"/>
                </a:moveTo>
                <a:lnTo>
                  <a:pt x="1740112" y="3618803"/>
                </a:lnTo>
                <a:lnTo>
                  <a:pt x="1692569" y="3610943"/>
                </a:lnTo>
                <a:lnTo>
                  <a:pt x="1645452" y="3602029"/>
                </a:lnTo>
                <a:lnTo>
                  <a:pt x="1598772" y="3592075"/>
                </a:lnTo>
                <a:lnTo>
                  <a:pt x="1552540" y="3581094"/>
                </a:lnTo>
                <a:lnTo>
                  <a:pt x="1506766" y="3569101"/>
                </a:lnTo>
                <a:lnTo>
                  <a:pt x="1461461" y="3556109"/>
                </a:lnTo>
                <a:lnTo>
                  <a:pt x="1416636" y="3542131"/>
                </a:lnTo>
                <a:lnTo>
                  <a:pt x="1372302" y="3527183"/>
                </a:lnTo>
                <a:lnTo>
                  <a:pt x="1328468" y="3511277"/>
                </a:lnTo>
                <a:lnTo>
                  <a:pt x="1285146" y="3494428"/>
                </a:lnTo>
                <a:lnTo>
                  <a:pt x="1242346" y="3476649"/>
                </a:lnTo>
                <a:lnTo>
                  <a:pt x="1200079" y="3457953"/>
                </a:lnTo>
                <a:lnTo>
                  <a:pt x="1158355" y="3438356"/>
                </a:lnTo>
                <a:lnTo>
                  <a:pt x="1117185" y="3417870"/>
                </a:lnTo>
                <a:lnTo>
                  <a:pt x="1076580" y="3396509"/>
                </a:lnTo>
                <a:lnTo>
                  <a:pt x="1036551" y="3374288"/>
                </a:lnTo>
                <a:lnTo>
                  <a:pt x="997107" y="3351219"/>
                </a:lnTo>
                <a:lnTo>
                  <a:pt x="958260" y="3327317"/>
                </a:lnTo>
                <a:lnTo>
                  <a:pt x="920021" y="3302596"/>
                </a:lnTo>
                <a:lnTo>
                  <a:pt x="882399" y="3277069"/>
                </a:lnTo>
                <a:lnTo>
                  <a:pt x="845405" y="3250749"/>
                </a:lnTo>
                <a:lnTo>
                  <a:pt x="809051" y="3223652"/>
                </a:lnTo>
                <a:lnTo>
                  <a:pt x="773346" y="3195791"/>
                </a:lnTo>
                <a:lnTo>
                  <a:pt x="738302" y="3167179"/>
                </a:lnTo>
                <a:lnTo>
                  <a:pt x="703929" y="3137830"/>
                </a:lnTo>
                <a:lnTo>
                  <a:pt x="670238" y="3107759"/>
                </a:lnTo>
                <a:lnTo>
                  <a:pt x="637238" y="3076978"/>
                </a:lnTo>
                <a:lnTo>
                  <a:pt x="604942" y="3045502"/>
                </a:lnTo>
                <a:lnTo>
                  <a:pt x="573359" y="3013344"/>
                </a:lnTo>
                <a:lnTo>
                  <a:pt x="542501" y="2980519"/>
                </a:lnTo>
                <a:lnTo>
                  <a:pt x="512377" y="2947039"/>
                </a:lnTo>
                <a:lnTo>
                  <a:pt x="482999" y="2912920"/>
                </a:lnTo>
                <a:lnTo>
                  <a:pt x="454376" y="2878174"/>
                </a:lnTo>
                <a:lnTo>
                  <a:pt x="426521" y="2842815"/>
                </a:lnTo>
                <a:lnTo>
                  <a:pt x="399442" y="2806858"/>
                </a:lnTo>
                <a:lnTo>
                  <a:pt x="373152" y="2770315"/>
                </a:lnTo>
                <a:lnTo>
                  <a:pt x="347660" y="2733202"/>
                </a:lnTo>
                <a:lnTo>
                  <a:pt x="322978" y="2695531"/>
                </a:lnTo>
                <a:lnTo>
                  <a:pt x="299115" y="2657316"/>
                </a:lnTo>
                <a:lnTo>
                  <a:pt x="276083" y="2618572"/>
                </a:lnTo>
                <a:lnTo>
                  <a:pt x="253892" y="2579312"/>
                </a:lnTo>
                <a:lnTo>
                  <a:pt x="232552" y="2539549"/>
                </a:lnTo>
                <a:lnTo>
                  <a:pt x="212075" y="2499298"/>
                </a:lnTo>
                <a:lnTo>
                  <a:pt x="192471" y="2458572"/>
                </a:lnTo>
                <a:lnTo>
                  <a:pt x="173750" y="2417385"/>
                </a:lnTo>
                <a:lnTo>
                  <a:pt x="155924" y="2375752"/>
                </a:lnTo>
                <a:lnTo>
                  <a:pt x="139003" y="2333685"/>
                </a:lnTo>
                <a:lnTo>
                  <a:pt x="122997" y="2291198"/>
                </a:lnTo>
                <a:lnTo>
                  <a:pt x="107917" y="2248306"/>
                </a:lnTo>
                <a:lnTo>
                  <a:pt x="93774" y="2205022"/>
                </a:lnTo>
                <a:lnTo>
                  <a:pt x="80579" y="2161360"/>
                </a:lnTo>
                <a:lnTo>
                  <a:pt x="68341" y="2117334"/>
                </a:lnTo>
                <a:lnTo>
                  <a:pt x="57073" y="2072957"/>
                </a:lnTo>
                <a:lnTo>
                  <a:pt x="46783" y="2028244"/>
                </a:lnTo>
                <a:lnTo>
                  <a:pt x="37484" y="1983207"/>
                </a:lnTo>
                <a:lnTo>
                  <a:pt x="29184" y="1937862"/>
                </a:lnTo>
                <a:lnTo>
                  <a:pt x="21897" y="1892221"/>
                </a:lnTo>
                <a:lnTo>
                  <a:pt x="15631" y="1846298"/>
                </a:lnTo>
                <a:lnTo>
                  <a:pt x="10397" y="1800108"/>
                </a:lnTo>
                <a:lnTo>
                  <a:pt x="6206" y="1753664"/>
                </a:lnTo>
                <a:lnTo>
                  <a:pt x="3070" y="1706979"/>
                </a:lnTo>
                <a:lnTo>
                  <a:pt x="997" y="1660069"/>
                </a:lnTo>
                <a:lnTo>
                  <a:pt x="0" y="1612945"/>
                </a:lnTo>
                <a:lnTo>
                  <a:pt x="88" y="1565623"/>
                </a:lnTo>
                <a:lnTo>
                  <a:pt x="1272" y="1518116"/>
                </a:lnTo>
                <a:lnTo>
                  <a:pt x="3563" y="1470438"/>
                </a:lnTo>
                <a:lnTo>
                  <a:pt x="6972" y="1422603"/>
                </a:lnTo>
                <a:lnTo>
                  <a:pt x="11508" y="1374623"/>
                </a:lnTo>
                <a:lnTo>
                  <a:pt x="17184" y="1326515"/>
                </a:lnTo>
                <a:lnTo>
                  <a:pt x="24335" y="1276307"/>
                </a:lnTo>
                <a:lnTo>
                  <a:pt x="32703" y="1226403"/>
                </a:lnTo>
                <a:lnTo>
                  <a:pt x="42277" y="1176824"/>
                </a:lnTo>
                <a:lnTo>
                  <a:pt x="53047" y="1127588"/>
                </a:lnTo>
                <a:lnTo>
                  <a:pt x="65002" y="1078715"/>
                </a:lnTo>
                <a:lnTo>
                  <a:pt x="78130" y="1030226"/>
                </a:lnTo>
                <a:lnTo>
                  <a:pt x="92420" y="982139"/>
                </a:lnTo>
                <a:lnTo>
                  <a:pt x="107863" y="934474"/>
                </a:lnTo>
                <a:lnTo>
                  <a:pt x="124447" y="887252"/>
                </a:lnTo>
                <a:lnTo>
                  <a:pt x="142160" y="840491"/>
                </a:lnTo>
                <a:lnTo>
                  <a:pt x="160992" y="794212"/>
                </a:lnTo>
                <a:lnTo>
                  <a:pt x="180933" y="748433"/>
                </a:lnTo>
                <a:lnTo>
                  <a:pt x="201971" y="703176"/>
                </a:lnTo>
                <a:lnTo>
                  <a:pt x="224095" y="658458"/>
                </a:lnTo>
                <a:lnTo>
                  <a:pt x="247294" y="614301"/>
                </a:lnTo>
                <a:lnTo>
                  <a:pt x="271558" y="570724"/>
                </a:lnTo>
                <a:lnTo>
                  <a:pt x="296875" y="527745"/>
                </a:lnTo>
                <a:lnTo>
                  <a:pt x="323235" y="485386"/>
                </a:lnTo>
                <a:lnTo>
                  <a:pt x="350626" y="443666"/>
                </a:lnTo>
                <a:lnTo>
                  <a:pt x="379038" y="402604"/>
                </a:lnTo>
                <a:lnTo>
                  <a:pt x="408460" y="362220"/>
                </a:lnTo>
                <a:lnTo>
                  <a:pt x="438881" y="322533"/>
                </a:lnTo>
                <a:lnTo>
                  <a:pt x="470290" y="283564"/>
                </a:lnTo>
                <a:lnTo>
                  <a:pt x="502676" y="245332"/>
                </a:lnTo>
                <a:lnTo>
                  <a:pt x="536027" y="207857"/>
                </a:lnTo>
                <a:lnTo>
                  <a:pt x="570335" y="171159"/>
                </a:lnTo>
                <a:lnTo>
                  <a:pt x="605586" y="135256"/>
                </a:lnTo>
                <a:lnTo>
                  <a:pt x="641771" y="100169"/>
                </a:lnTo>
                <a:lnTo>
                  <a:pt x="678878" y="65918"/>
                </a:lnTo>
                <a:lnTo>
                  <a:pt x="716897" y="32521"/>
                </a:lnTo>
                <a:lnTo>
                  <a:pt x="755816" y="0"/>
                </a:lnTo>
                <a:lnTo>
                  <a:pt x="1403897" y="795401"/>
                </a:lnTo>
                <a:lnTo>
                  <a:pt x="1367169" y="826771"/>
                </a:lnTo>
                <a:lnTo>
                  <a:pt x="1332277" y="859485"/>
                </a:lnTo>
                <a:lnTo>
                  <a:pt x="1299227" y="893473"/>
                </a:lnTo>
                <a:lnTo>
                  <a:pt x="1268027" y="928666"/>
                </a:lnTo>
                <a:lnTo>
                  <a:pt x="1238683" y="964994"/>
                </a:lnTo>
                <a:lnTo>
                  <a:pt x="1211203" y="1002388"/>
                </a:lnTo>
                <a:lnTo>
                  <a:pt x="1185593" y="1040779"/>
                </a:lnTo>
                <a:lnTo>
                  <a:pt x="1161861" y="1080097"/>
                </a:lnTo>
                <a:lnTo>
                  <a:pt x="1140014" y="1120273"/>
                </a:lnTo>
                <a:lnTo>
                  <a:pt x="1120060" y="1161238"/>
                </a:lnTo>
                <a:lnTo>
                  <a:pt x="1102004" y="1202922"/>
                </a:lnTo>
                <a:lnTo>
                  <a:pt x="1085854" y="1245256"/>
                </a:lnTo>
                <a:lnTo>
                  <a:pt x="1071618" y="1288170"/>
                </a:lnTo>
                <a:lnTo>
                  <a:pt x="1059302" y="1331597"/>
                </a:lnTo>
                <a:lnTo>
                  <a:pt x="1048914" y="1375465"/>
                </a:lnTo>
                <a:lnTo>
                  <a:pt x="1040460" y="1419705"/>
                </a:lnTo>
                <a:lnTo>
                  <a:pt x="1033948" y="1464250"/>
                </a:lnTo>
                <a:lnTo>
                  <a:pt x="1029384" y="1509028"/>
                </a:lnTo>
                <a:lnTo>
                  <a:pt x="1026776" y="1553971"/>
                </a:lnTo>
                <a:lnTo>
                  <a:pt x="1026131" y="1599009"/>
                </a:lnTo>
                <a:lnTo>
                  <a:pt x="1027457" y="1644073"/>
                </a:lnTo>
                <a:lnTo>
                  <a:pt x="1030759" y="1689094"/>
                </a:lnTo>
                <a:lnTo>
                  <a:pt x="1036045" y="1734003"/>
                </a:lnTo>
                <a:lnTo>
                  <a:pt x="1043323" y="1778729"/>
                </a:lnTo>
                <a:lnTo>
                  <a:pt x="1052599" y="1823204"/>
                </a:lnTo>
                <a:lnTo>
                  <a:pt x="1063881" y="1867359"/>
                </a:lnTo>
                <a:lnTo>
                  <a:pt x="1077175" y="1911124"/>
                </a:lnTo>
                <a:lnTo>
                  <a:pt x="1092489" y="1954429"/>
                </a:lnTo>
                <a:lnTo>
                  <a:pt x="1109829" y="1997206"/>
                </a:lnTo>
                <a:lnTo>
                  <a:pt x="1129204" y="2039384"/>
                </a:lnTo>
                <a:lnTo>
                  <a:pt x="1150619" y="2080896"/>
                </a:lnTo>
                <a:lnTo>
                  <a:pt x="1174082" y="2121671"/>
                </a:lnTo>
                <a:lnTo>
                  <a:pt x="1199600" y="2161640"/>
                </a:lnTo>
                <a:lnTo>
                  <a:pt x="1227181" y="2200733"/>
                </a:lnTo>
                <a:lnTo>
                  <a:pt x="1256831" y="2238883"/>
                </a:lnTo>
                <a:lnTo>
                  <a:pt x="1288734" y="2276165"/>
                </a:lnTo>
                <a:lnTo>
                  <a:pt x="1322244" y="2311738"/>
                </a:lnTo>
                <a:lnTo>
                  <a:pt x="1357289" y="2345561"/>
                </a:lnTo>
                <a:lnTo>
                  <a:pt x="1393798" y="2377596"/>
                </a:lnTo>
                <a:lnTo>
                  <a:pt x="1431700" y="2407803"/>
                </a:lnTo>
                <a:lnTo>
                  <a:pt x="1470922" y="2436142"/>
                </a:lnTo>
                <a:lnTo>
                  <a:pt x="1511394" y="2462573"/>
                </a:lnTo>
                <a:lnTo>
                  <a:pt x="1553042" y="2487056"/>
                </a:lnTo>
                <a:lnTo>
                  <a:pt x="1595797" y="2509553"/>
                </a:lnTo>
                <a:lnTo>
                  <a:pt x="1639586" y="2530024"/>
                </a:lnTo>
                <a:lnTo>
                  <a:pt x="1684337" y="2548428"/>
                </a:lnTo>
                <a:lnTo>
                  <a:pt x="1729979" y="2564727"/>
                </a:lnTo>
                <a:lnTo>
                  <a:pt x="1776441" y="2578880"/>
                </a:lnTo>
                <a:lnTo>
                  <a:pt x="1823650" y="2590848"/>
                </a:lnTo>
                <a:lnTo>
                  <a:pt x="1871535" y="2600592"/>
                </a:lnTo>
                <a:lnTo>
                  <a:pt x="1920025" y="2608072"/>
                </a:lnTo>
                <a:lnTo>
                  <a:pt x="1788072" y="3625596"/>
                </a:lnTo>
                <a:close/>
              </a:path>
            </a:pathLst>
          </a:custGeom>
          <a:ln w="9525">
            <a:solidFill>
              <a:srgbClr val="00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529585" y="1632839"/>
            <a:ext cx="914273" cy="11092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529585" y="1632839"/>
            <a:ext cx="914400" cy="1109345"/>
          </a:xfrm>
          <a:custGeom>
            <a:avLst/>
            <a:gdLst/>
            <a:ahLst/>
            <a:cxnLst/>
            <a:rect l="l" t="t" r="r" b="b"/>
            <a:pathLst>
              <a:path w="914400" h="1109345">
                <a:moveTo>
                  <a:pt x="0" y="313816"/>
                </a:moveTo>
                <a:lnTo>
                  <a:pt x="40525" y="281635"/>
                </a:lnTo>
                <a:lnTo>
                  <a:pt x="81822" y="250504"/>
                </a:lnTo>
                <a:lnTo>
                  <a:pt x="123868" y="220438"/>
                </a:lnTo>
                <a:lnTo>
                  <a:pt x="166642" y="191450"/>
                </a:lnTo>
                <a:lnTo>
                  <a:pt x="210122" y="163553"/>
                </a:lnTo>
                <a:lnTo>
                  <a:pt x="254285" y="136763"/>
                </a:lnTo>
                <a:lnTo>
                  <a:pt x="299110" y="111091"/>
                </a:lnTo>
                <a:lnTo>
                  <a:pt x="344574" y="86552"/>
                </a:lnTo>
                <a:lnTo>
                  <a:pt x="390655" y="63160"/>
                </a:lnTo>
                <a:lnTo>
                  <a:pt x="437332" y="40928"/>
                </a:lnTo>
                <a:lnTo>
                  <a:pt x="484582" y="19870"/>
                </a:lnTo>
                <a:lnTo>
                  <a:pt x="532383" y="0"/>
                </a:lnTo>
                <a:lnTo>
                  <a:pt x="914273" y="952246"/>
                </a:lnTo>
                <a:lnTo>
                  <a:pt x="866756" y="972728"/>
                </a:lnTo>
                <a:lnTo>
                  <a:pt x="820396" y="995538"/>
                </a:lnTo>
                <a:lnTo>
                  <a:pt x="775271" y="1020635"/>
                </a:lnTo>
                <a:lnTo>
                  <a:pt x="731458" y="1047975"/>
                </a:lnTo>
                <a:lnTo>
                  <a:pt x="689036" y="1077517"/>
                </a:lnTo>
                <a:lnTo>
                  <a:pt x="648081" y="1109218"/>
                </a:lnTo>
                <a:lnTo>
                  <a:pt x="0" y="313816"/>
                </a:lnTo>
                <a:close/>
              </a:path>
            </a:pathLst>
          </a:custGeom>
          <a:ln w="9525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061970" y="1485391"/>
            <a:ext cx="763905" cy="10996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061970" y="1485391"/>
            <a:ext cx="763905" cy="1099820"/>
          </a:xfrm>
          <a:custGeom>
            <a:avLst/>
            <a:gdLst/>
            <a:ahLst/>
            <a:cxnLst/>
            <a:rect l="l" t="t" r="r" b="b"/>
            <a:pathLst>
              <a:path w="763904" h="1099820">
                <a:moveTo>
                  <a:pt x="0" y="147447"/>
                </a:moveTo>
                <a:lnTo>
                  <a:pt x="45740" y="129738"/>
                </a:lnTo>
                <a:lnTo>
                  <a:pt x="91841" y="113144"/>
                </a:lnTo>
                <a:lnTo>
                  <a:pt x="138284" y="97668"/>
                </a:lnTo>
                <a:lnTo>
                  <a:pt x="185046" y="83313"/>
                </a:lnTo>
                <a:lnTo>
                  <a:pt x="232110" y="70085"/>
                </a:lnTo>
                <a:lnTo>
                  <a:pt x="279454" y="57987"/>
                </a:lnTo>
                <a:lnTo>
                  <a:pt x="327059" y="47022"/>
                </a:lnTo>
                <a:lnTo>
                  <a:pt x="374903" y="37195"/>
                </a:lnTo>
                <a:lnTo>
                  <a:pt x="422969" y="28509"/>
                </a:lnTo>
                <a:lnTo>
                  <a:pt x="471234" y="20969"/>
                </a:lnTo>
                <a:lnTo>
                  <a:pt x="519679" y="14578"/>
                </a:lnTo>
                <a:lnTo>
                  <a:pt x="568285" y="9340"/>
                </a:lnTo>
                <a:lnTo>
                  <a:pt x="617030" y="5259"/>
                </a:lnTo>
                <a:lnTo>
                  <a:pt x="665895" y="2340"/>
                </a:lnTo>
                <a:lnTo>
                  <a:pt x="714860" y="585"/>
                </a:lnTo>
                <a:lnTo>
                  <a:pt x="763905" y="0"/>
                </a:lnTo>
                <a:lnTo>
                  <a:pt x="763905" y="1025906"/>
                </a:lnTo>
                <a:lnTo>
                  <a:pt x="714918" y="1027076"/>
                </a:lnTo>
                <a:lnTo>
                  <a:pt x="666120" y="1030577"/>
                </a:lnTo>
                <a:lnTo>
                  <a:pt x="617594" y="1036393"/>
                </a:lnTo>
                <a:lnTo>
                  <a:pt x="569420" y="1044511"/>
                </a:lnTo>
                <a:lnTo>
                  <a:pt x="521681" y="1054915"/>
                </a:lnTo>
                <a:lnTo>
                  <a:pt x="474458" y="1067589"/>
                </a:lnTo>
                <a:lnTo>
                  <a:pt x="427833" y="1082520"/>
                </a:lnTo>
                <a:lnTo>
                  <a:pt x="381889" y="1099693"/>
                </a:lnTo>
                <a:lnTo>
                  <a:pt x="0" y="147447"/>
                </a:lnTo>
                <a:close/>
              </a:path>
            </a:pathLst>
          </a:custGeom>
          <a:ln w="9525">
            <a:solidFill>
              <a:srgbClr val="CF686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975350" y="2381370"/>
            <a:ext cx="75952" cy="759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975350" y="238137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75952"/>
                </a:moveTo>
                <a:lnTo>
                  <a:pt x="75952" y="75952"/>
                </a:lnTo>
                <a:lnTo>
                  <a:pt x="75952" y="0"/>
                </a:lnTo>
                <a:lnTo>
                  <a:pt x="0" y="0"/>
                </a:lnTo>
                <a:lnTo>
                  <a:pt x="0" y="75952"/>
                </a:lnTo>
                <a:close/>
              </a:path>
            </a:pathLst>
          </a:custGeom>
          <a:ln w="9525">
            <a:solidFill>
              <a:srgbClr val="002B1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6102858" y="2312923"/>
            <a:ext cx="1558290" cy="5588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ctr" marL="12065" marR="5080">
              <a:lnSpc>
                <a:spcPts val="1380"/>
              </a:lnSpc>
              <a:spcBef>
                <a:spcPts val="195"/>
              </a:spcBef>
            </a:pPr>
            <a:r>
              <a:rPr dirty="0" sz="1200" spc="-60" b="1">
                <a:solidFill>
                  <a:srgbClr val="00D661"/>
                </a:solidFill>
                <a:latin typeface="Times New Roman"/>
                <a:cs typeface="Times New Roman"/>
              </a:rPr>
              <a:t>АТ </a:t>
            </a:r>
            <a:r>
              <a:rPr dirty="0" sz="1200" b="1">
                <a:solidFill>
                  <a:srgbClr val="00D661"/>
                </a:solidFill>
                <a:latin typeface="Times New Roman"/>
                <a:cs typeface="Times New Roman"/>
              </a:rPr>
              <a:t>КБ </a:t>
            </a:r>
            <a:r>
              <a:rPr dirty="0" sz="1200" spc="-5" b="1">
                <a:solidFill>
                  <a:srgbClr val="00D661"/>
                </a:solidFill>
                <a:latin typeface="Times New Roman"/>
                <a:cs typeface="Times New Roman"/>
              </a:rPr>
              <a:t>"ПриватБанк"  </a:t>
            </a:r>
            <a:r>
              <a:rPr dirty="0" sz="1200" b="1">
                <a:solidFill>
                  <a:srgbClr val="00D661"/>
                </a:solidFill>
                <a:latin typeface="Times New Roman"/>
                <a:cs typeface="Times New Roman"/>
              </a:rPr>
              <a:t>3</a:t>
            </a:r>
            <a:r>
              <a:rPr dirty="0" sz="1200" spc="-10" b="1">
                <a:solidFill>
                  <a:srgbClr val="00D661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00D661"/>
                </a:solidFill>
                <a:latin typeface="Times New Roman"/>
                <a:cs typeface="Times New Roman"/>
              </a:rPr>
              <a:t>947,3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ts val="1345"/>
              </a:lnSpc>
            </a:pPr>
            <a:r>
              <a:rPr dirty="0" sz="1200" b="1">
                <a:solidFill>
                  <a:srgbClr val="00D661"/>
                </a:solidFill>
                <a:latin typeface="Times New Roman"/>
                <a:cs typeface="Times New Roman"/>
              </a:rPr>
              <a:t>52,0%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21854" y="5324468"/>
            <a:ext cx="75952" cy="759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21854" y="5324468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75952"/>
                </a:moveTo>
                <a:lnTo>
                  <a:pt x="75952" y="75952"/>
                </a:lnTo>
                <a:lnTo>
                  <a:pt x="75952" y="0"/>
                </a:lnTo>
                <a:lnTo>
                  <a:pt x="0" y="0"/>
                </a:lnTo>
                <a:lnTo>
                  <a:pt x="0" y="75952"/>
                </a:lnTo>
                <a:close/>
              </a:path>
            </a:pathLst>
          </a:custGeom>
          <a:ln w="9525">
            <a:solidFill>
              <a:srgbClr val="00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151331" y="5256657"/>
            <a:ext cx="1158875" cy="55943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ctr" marL="12065" marR="5080">
              <a:lnSpc>
                <a:spcPts val="1380"/>
              </a:lnSpc>
              <a:spcBef>
                <a:spcPts val="195"/>
              </a:spcBef>
            </a:pPr>
            <a:r>
              <a:rPr dirty="0" sz="1200" spc="-60" b="1">
                <a:solidFill>
                  <a:srgbClr val="006600"/>
                </a:solidFill>
                <a:latin typeface="Times New Roman"/>
                <a:cs typeface="Times New Roman"/>
              </a:rPr>
              <a:t>АТ </a:t>
            </a:r>
            <a:r>
              <a:rPr dirty="0" sz="1200" spc="-5" b="1">
                <a:solidFill>
                  <a:srgbClr val="006600"/>
                </a:solidFill>
                <a:latin typeface="Times New Roman"/>
                <a:cs typeface="Times New Roman"/>
              </a:rPr>
              <a:t>"Ощадбанк"  </a:t>
            </a:r>
            <a:r>
              <a:rPr dirty="0" sz="1200" b="1">
                <a:solidFill>
                  <a:srgbClr val="006600"/>
                </a:solidFill>
                <a:latin typeface="Times New Roman"/>
                <a:cs typeface="Times New Roman"/>
              </a:rPr>
              <a:t>2</a:t>
            </a:r>
            <a:r>
              <a:rPr dirty="0" sz="1200" spc="-15" b="1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006600"/>
                </a:solidFill>
                <a:latin typeface="Times New Roman"/>
                <a:cs typeface="Times New Roman"/>
              </a:rPr>
              <a:t>810,5</a:t>
            </a:r>
            <a:endParaRPr sz="1200">
              <a:latin typeface="Times New Roman"/>
              <a:cs typeface="Times New Roman"/>
            </a:endParaRPr>
          </a:p>
          <a:p>
            <a:pPr algn="ctr" marL="38735">
              <a:lnSpc>
                <a:spcPts val="1345"/>
              </a:lnSpc>
            </a:pPr>
            <a:r>
              <a:rPr dirty="0" sz="1200" b="1">
                <a:solidFill>
                  <a:srgbClr val="006600"/>
                </a:solidFill>
                <a:latin typeface="Times New Roman"/>
                <a:cs typeface="Times New Roman"/>
              </a:rPr>
              <a:t>37,1%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13918" y="1175759"/>
            <a:ext cx="75952" cy="759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13918" y="1175759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75952"/>
                </a:moveTo>
                <a:lnTo>
                  <a:pt x="75952" y="75952"/>
                </a:lnTo>
                <a:lnTo>
                  <a:pt x="75952" y="0"/>
                </a:lnTo>
                <a:lnTo>
                  <a:pt x="0" y="0"/>
                </a:lnTo>
                <a:lnTo>
                  <a:pt x="0" y="75952"/>
                </a:lnTo>
                <a:close/>
              </a:path>
            </a:pathLst>
          </a:custGeom>
          <a:ln w="9525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741375" y="1107185"/>
            <a:ext cx="1587500" cy="73406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ctr"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60" b="1">
                <a:solidFill>
                  <a:srgbClr val="FF6600"/>
                </a:solidFill>
                <a:latin typeface="Times New Roman"/>
                <a:cs typeface="Times New Roman"/>
              </a:rPr>
              <a:t>АТ </a:t>
            </a:r>
            <a:r>
              <a:rPr dirty="0" sz="1200" spc="-5" b="1">
                <a:solidFill>
                  <a:srgbClr val="FF6600"/>
                </a:solidFill>
                <a:latin typeface="Times New Roman"/>
                <a:cs typeface="Times New Roman"/>
              </a:rPr>
              <a:t>"Райффайзен </a:t>
            </a:r>
            <a:r>
              <a:rPr dirty="0" sz="1200" b="1">
                <a:solidFill>
                  <a:srgbClr val="FF6600"/>
                </a:solidFill>
                <a:latin typeface="Times New Roman"/>
                <a:cs typeface="Times New Roman"/>
              </a:rPr>
              <a:t>Банк  </a:t>
            </a:r>
            <a:r>
              <a:rPr dirty="0" sz="1200" spc="-5" b="1">
                <a:solidFill>
                  <a:srgbClr val="FF6600"/>
                </a:solidFill>
                <a:latin typeface="Times New Roman"/>
                <a:cs typeface="Times New Roman"/>
              </a:rPr>
              <a:t>Аваль"</a:t>
            </a:r>
            <a:endParaRPr sz="1200">
              <a:latin typeface="Times New Roman"/>
              <a:cs typeface="Times New Roman"/>
            </a:endParaRPr>
          </a:p>
          <a:p>
            <a:pPr algn="ctr" marL="3810">
              <a:lnSpc>
                <a:spcPts val="1315"/>
              </a:lnSpc>
            </a:pPr>
            <a:r>
              <a:rPr dirty="0" sz="1200" b="1">
                <a:solidFill>
                  <a:srgbClr val="FF6600"/>
                </a:solidFill>
                <a:latin typeface="Times New Roman"/>
                <a:cs typeface="Times New Roman"/>
              </a:rPr>
              <a:t>364,9</a:t>
            </a:r>
            <a:endParaRPr sz="1200">
              <a:latin typeface="Times New Roman"/>
              <a:cs typeface="Times New Roman"/>
            </a:endParaRPr>
          </a:p>
          <a:p>
            <a:pPr algn="ctr" marL="635">
              <a:lnSpc>
                <a:spcPts val="1410"/>
              </a:lnSpc>
            </a:pPr>
            <a:r>
              <a:rPr dirty="0" sz="1200" b="1">
                <a:solidFill>
                  <a:srgbClr val="FF6600"/>
                </a:solidFill>
                <a:latin typeface="Times New Roman"/>
                <a:cs typeface="Times New Roman"/>
              </a:rPr>
              <a:t>4,8%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820797" y="877182"/>
            <a:ext cx="75952" cy="759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820797" y="877182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75952"/>
                </a:moveTo>
                <a:lnTo>
                  <a:pt x="75952" y="75952"/>
                </a:lnTo>
                <a:lnTo>
                  <a:pt x="75952" y="0"/>
                </a:lnTo>
                <a:lnTo>
                  <a:pt x="0" y="0"/>
                </a:lnTo>
                <a:lnTo>
                  <a:pt x="0" y="75952"/>
                </a:lnTo>
                <a:close/>
              </a:path>
            </a:pathLst>
          </a:custGeom>
          <a:ln w="9525">
            <a:solidFill>
              <a:srgbClr val="CF686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2949320" y="808482"/>
            <a:ext cx="798830" cy="38354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247015" marR="5080" indent="-234950">
              <a:lnSpc>
                <a:spcPts val="1380"/>
              </a:lnSpc>
              <a:spcBef>
                <a:spcPts val="195"/>
              </a:spcBef>
            </a:pPr>
            <a:r>
              <a:rPr dirty="0" sz="1200" spc="-10" b="1">
                <a:solidFill>
                  <a:srgbClr val="9D3131"/>
                </a:solidFill>
                <a:latin typeface="Times New Roman"/>
                <a:cs typeface="Times New Roman"/>
              </a:rPr>
              <a:t>Інші</a:t>
            </a:r>
            <a:r>
              <a:rPr dirty="0" sz="1200" spc="-65" b="1">
                <a:solidFill>
                  <a:srgbClr val="9D3131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9D3131"/>
                </a:solidFill>
                <a:latin typeface="Times New Roman"/>
                <a:cs typeface="Times New Roman"/>
              </a:rPr>
              <a:t>банки  460,4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84017" y="1159002"/>
            <a:ext cx="3683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9D3131"/>
                </a:solidFill>
                <a:latin typeface="Times New Roman"/>
                <a:cs typeface="Times New Roman"/>
              </a:rPr>
              <a:t>6,1%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187060" y="5236845"/>
            <a:ext cx="3792854" cy="1289050"/>
          </a:xfrm>
          <a:custGeom>
            <a:avLst/>
            <a:gdLst/>
            <a:ahLst/>
            <a:cxnLst/>
            <a:rect l="l" t="t" r="r" b="b"/>
            <a:pathLst>
              <a:path w="3792854" h="1289050">
                <a:moveTo>
                  <a:pt x="1896110" y="0"/>
                </a:moveTo>
                <a:lnTo>
                  <a:pt x="1826602" y="424"/>
                </a:lnTo>
                <a:lnTo>
                  <a:pt x="1757725" y="1689"/>
                </a:lnTo>
                <a:lnTo>
                  <a:pt x="1689521" y="3780"/>
                </a:lnTo>
                <a:lnTo>
                  <a:pt x="1622032" y="6681"/>
                </a:lnTo>
                <a:lnTo>
                  <a:pt x="1555302" y="10378"/>
                </a:lnTo>
                <a:lnTo>
                  <a:pt x="1489373" y="14858"/>
                </a:lnTo>
                <a:lnTo>
                  <a:pt x="1424288" y="20105"/>
                </a:lnTo>
                <a:lnTo>
                  <a:pt x="1360090" y="26104"/>
                </a:lnTo>
                <a:lnTo>
                  <a:pt x="1296822" y="32841"/>
                </a:lnTo>
                <a:lnTo>
                  <a:pt x="1234527" y="40303"/>
                </a:lnTo>
                <a:lnTo>
                  <a:pt x="1173247" y="48473"/>
                </a:lnTo>
                <a:lnTo>
                  <a:pt x="1113026" y="57337"/>
                </a:lnTo>
                <a:lnTo>
                  <a:pt x="1053906" y="66882"/>
                </a:lnTo>
                <a:lnTo>
                  <a:pt x="995930" y="77092"/>
                </a:lnTo>
                <a:lnTo>
                  <a:pt x="939141" y="87953"/>
                </a:lnTo>
                <a:lnTo>
                  <a:pt x="883582" y="99450"/>
                </a:lnTo>
                <a:lnTo>
                  <a:pt x="829296" y="111569"/>
                </a:lnTo>
                <a:lnTo>
                  <a:pt x="776325" y="124295"/>
                </a:lnTo>
                <a:lnTo>
                  <a:pt x="724713" y="137613"/>
                </a:lnTo>
                <a:lnTo>
                  <a:pt x="674502" y="151510"/>
                </a:lnTo>
                <a:lnTo>
                  <a:pt x="625735" y="165970"/>
                </a:lnTo>
                <a:lnTo>
                  <a:pt x="578455" y="180979"/>
                </a:lnTo>
                <a:lnTo>
                  <a:pt x="532705" y="196523"/>
                </a:lnTo>
                <a:lnTo>
                  <a:pt x="488528" y="212586"/>
                </a:lnTo>
                <a:lnTo>
                  <a:pt x="445966" y="229155"/>
                </a:lnTo>
                <a:lnTo>
                  <a:pt x="405063" y="246214"/>
                </a:lnTo>
                <a:lnTo>
                  <a:pt x="365861" y="263750"/>
                </a:lnTo>
                <a:lnTo>
                  <a:pt x="328403" y="281747"/>
                </a:lnTo>
                <a:lnTo>
                  <a:pt x="292732" y="300192"/>
                </a:lnTo>
                <a:lnTo>
                  <a:pt x="258891" y="319069"/>
                </a:lnTo>
                <a:lnTo>
                  <a:pt x="196870" y="358062"/>
                </a:lnTo>
                <a:lnTo>
                  <a:pt x="142683" y="398611"/>
                </a:lnTo>
                <a:lnTo>
                  <a:pt x="96672" y="440599"/>
                </a:lnTo>
                <a:lnTo>
                  <a:pt x="59180" y="483910"/>
                </a:lnTo>
                <a:lnTo>
                  <a:pt x="30551" y="528427"/>
                </a:lnTo>
                <a:lnTo>
                  <a:pt x="11127" y="574033"/>
                </a:lnTo>
                <a:lnTo>
                  <a:pt x="1250" y="620614"/>
                </a:lnTo>
                <a:lnTo>
                  <a:pt x="0" y="644232"/>
                </a:lnTo>
                <a:lnTo>
                  <a:pt x="1250" y="667851"/>
                </a:lnTo>
                <a:lnTo>
                  <a:pt x="11127" y="714432"/>
                </a:lnTo>
                <a:lnTo>
                  <a:pt x="30551" y="760040"/>
                </a:lnTo>
                <a:lnTo>
                  <a:pt x="59180" y="804558"/>
                </a:lnTo>
                <a:lnTo>
                  <a:pt x="96672" y="847870"/>
                </a:lnTo>
                <a:lnTo>
                  <a:pt x="142683" y="889860"/>
                </a:lnTo>
                <a:lnTo>
                  <a:pt x="196870" y="930411"/>
                </a:lnTo>
                <a:lnTo>
                  <a:pt x="258891" y="969406"/>
                </a:lnTo>
                <a:lnTo>
                  <a:pt x="292732" y="988284"/>
                </a:lnTo>
                <a:lnTo>
                  <a:pt x="328403" y="1006730"/>
                </a:lnTo>
                <a:lnTo>
                  <a:pt x="365861" y="1024728"/>
                </a:lnTo>
                <a:lnTo>
                  <a:pt x="405063" y="1042265"/>
                </a:lnTo>
                <a:lnTo>
                  <a:pt x="445966" y="1059326"/>
                </a:lnTo>
                <a:lnTo>
                  <a:pt x="488528" y="1075896"/>
                </a:lnTo>
                <a:lnTo>
                  <a:pt x="532705" y="1091961"/>
                </a:lnTo>
                <a:lnTo>
                  <a:pt x="578455" y="1107505"/>
                </a:lnTo>
                <a:lnTo>
                  <a:pt x="625735" y="1122516"/>
                </a:lnTo>
                <a:lnTo>
                  <a:pt x="674502" y="1136977"/>
                </a:lnTo>
                <a:lnTo>
                  <a:pt x="724713" y="1150875"/>
                </a:lnTo>
                <a:lnTo>
                  <a:pt x="776325" y="1164195"/>
                </a:lnTo>
                <a:lnTo>
                  <a:pt x="829296" y="1176922"/>
                </a:lnTo>
                <a:lnTo>
                  <a:pt x="883582" y="1189042"/>
                </a:lnTo>
                <a:lnTo>
                  <a:pt x="939141" y="1200540"/>
                </a:lnTo>
                <a:lnTo>
                  <a:pt x="995930" y="1211402"/>
                </a:lnTo>
                <a:lnTo>
                  <a:pt x="1053906" y="1221613"/>
                </a:lnTo>
                <a:lnTo>
                  <a:pt x="1113026" y="1231159"/>
                </a:lnTo>
                <a:lnTo>
                  <a:pt x="1173247" y="1240025"/>
                </a:lnTo>
                <a:lnTo>
                  <a:pt x="1234527" y="1248196"/>
                </a:lnTo>
                <a:lnTo>
                  <a:pt x="1296822" y="1255658"/>
                </a:lnTo>
                <a:lnTo>
                  <a:pt x="1360090" y="1262396"/>
                </a:lnTo>
                <a:lnTo>
                  <a:pt x="1424288" y="1268396"/>
                </a:lnTo>
                <a:lnTo>
                  <a:pt x="1489373" y="1273643"/>
                </a:lnTo>
                <a:lnTo>
                  <a:pt x="1555302" y="1278123"/>
                </a:lnTo>
                <a:lnTo>
                  <a:pt x="1622032" y="1281821"/>
                </a:lnTo>
                <a:lnTo>
                  <a:pt x="1689521" y="1284723"/>
                </a:lnTo>
                <a:lnTo>
                  <a:pt x="1757725" y="1286813"/>
                </a:lnTo>
                <a:lnTo>
                  <a:pt x="1826602" y="1288078"/>
                </a:lnTo>
                <a:lnTo>
                  <a:pt x="1896110" y="1288503"/>
                </a:lnTo>
                <a:lnTo>
                  <a:pt x="1965625" y="1288078"/>
                </a:lnTo>
                <a:lnTo>
                  <a:pt x="2034510" y="1286813"/>
                </a:lnTo>
                <a:lnTo>
                  <a:pt x="2102722" y="1284723"/>
                </a:lnTo>
                <a:lnTo>
                  <a:pt x="2170218" y="1281821"/>
                </a:lnTo>
                <a:lnTo>
                  <a:pt x="2236955" y="1278123"/>
                </a:lnTo>
                <a:lnTo>
                  <a:pt x="2302891" y="1273643"/>
                </a:lnTo>
                <a:lnTo>
                  <a:pt x="2367982" y="1268396"/>
                </a:lnTo>
                <a:lnTo>
                  <a:pt x="2432185" y="1262396"/>
                </a:lnTo>
                <a:lnTo>
                  <a:pt x="2495459" y="1255658"/>
                </a:lnTo>
                <a:lnTo>
                  <a:pt x="2557760" y="1248196"/>
                </a:lnTo>
                <a:lnTo>
                  <a:pt x="2619044" y="1240025"/>
                </a:lnTo>
                <a:lnTo>
                  <a:pt x="2679270" y="1231159"/>
                </a:lnTo>
                <a:lnTo>
                  <a:pt x="2738395" y="1221613"/>
                </a:lnTo>
                <a:lnTo>
                  <a:pt x="2796375" y="1211402"/>
                </a:lnTo>
                <a:lnTo>
                  <a:pt x="2853167" y="1200540"/>
                </a:lnTo>
                <a:lnTo>
                  <a:pt x="2908730" y="1189042"/>
                </a:lnTo>
                <a:lnTo>
                  <a:pt x="2963020" y="1176922"/>
                </a:lnTo>
                <a:lnTo>
                  <a:pt x="3015993" y="1164195"/>
                </a:lnTo>
                <a:lnTo>
                  <a:pt x="3067609" y="1150875"/>
                </a:lnTo>
                <a:lnTo>
                  <a:pt x="3117822" y="1136977"/>
                </a:lnTo>
                <a:lnTo>
                  <a:pt x="3166592" y="1122516"/>
                </a:lnTo>
                <a:lnTo>
                  <a:pt x="3213874" y="1107505"/>
                </a:lnTo>
                <a:lnTo>
                  <a:pt x="3259626" y="1091961"/>
                </a:lnTo>
                <a:lnTo>
                  <a:pt x="3303805" y="1075896"/>
                </a:lnTo>
                <a:lnTo>
                  <a:pt x="3346368" y="1059326"/>
                </a:lnTo>
                <a:lnTo>
                  <a:pt x="3387273" y="1042265"/>
                </a:lnTo>
                <a:lnTo>
                  <a:pt x="3426477" y="1024728"/>
                </a:lnTo>
                <a:lnTo>
                  <a:pt x="3463936" y="1006730"/>
                </a:lnTo>
                <a:lnTo>
                  <a:pt x="3499608" y="988284"/>
                </a:lnTo>
                <a:lnTo>
                  <a:pt x="3533450" y="969406"/>
                </a:lnTo>
                <a:lnTo>
                  <a:pt x="3595473" y="930411"/>
                </a:lnTo>
                <a:lnTo>
                  <a:pt x="3649661" y="889860"/>
                </a:lnTo>
                <a:lnTo>
                  <a:pt x="3695673" y="847870"/>
                </a:lnTo>
                <a:lnTo>
                  <a:pt x="3733165" y="804558"/>
                </a:lnTo>
                <a:lnTo>
                  <a:pt x="3761795" y="760040"/>
                </a:lnTo>
                <a:lnTo>
                  <a:pt x="3781219" y="714432"/>
                </a:lnTo>
                <a:lnTo>
                  <a:pt x="3791096" y="667851"/>
                </a:lnTo>
                <a:lnTo>
                  <a:pt x="3792346" y="644232"/>
                </a:lnTo>
                <a:lnTo>
                  <a:pt x="3791096" y="620614"/>
                </a:lnTo>
                <a:lnTo>
                  <a:pt x="3781219" y="574033"/>
                </a:lnTo>
                <a:lnTo>
                  <a:pt x="3761795" y="528427"/>
                </a:lnTo>
                <a:lnTo>
                  <a:pt x="3733165" y="483910"/>
                </a:lnTo>
                <a:lnTo>
                  <a:pt x="3695673" y="440599"/>
                </a:lnTo>
                <a:lnTo>
                  <a:pt x="3649661" y="398611"/>
                </a:lnTo>
                <a:lnTo>
                  <a:pt x="3595473" y="358062"/>
                </a:lnTo>
                <a:lnTo>
                  <a:pt x="3533450" y="319069"/>
                </a:lnTo>
                <a:lnTo>
                  <a:pt x="3499608" y="300192"/>
                </a:lnTo>
                <a:lnTo>
                  <a:pt x="3463936" y="281747"/>
                </a:lnTo>
                <a:lnTo>
                  <a:pt x="3426477" y="263750"/>
                </a:lnTo>
                <a:lnTo>
                  <a:pt x="3387273" y="246214"/>
                </a:lnTo>
                <a:lnTo>
                  <a:pt x="3346368" y="229155"/>
                </a:lnTo>
                <a:lnTo>
                  <a:pt x="3303805" y="212586"/>
                </a:lnTo>
                <a:lnTo>
                  <a:pt x="3259626" y="196523"/>
                </a:lnTo>
                <a:lnTo>
                  <a:pt x="3213874" y="180979"/>
                </a:lnTo>
                <a:lnTo>
                  <a:pt x="3166592" y="165970"/>
                </a:lnTo>
                <a:lnTo>
                  <a:pt x="3117822" y="151510"/>
                </a:lnTo>
                <a:lnTo>
                  <a:pt x="3067609" y="137613"/>
                </a:lnTo>
                <a:lnTo>
                  <a:pt x="3015993" y="124295"/>
                </a:lnTo>
                <a:lnTo>
                  <a:pt x="2963020" y="111569"/>
                </a:lnTo>
                <a:lnTo>
                  <a:pt x="2908730" y="99450"/>
                </a:lnTo>
                <a:lnTo>
                  <a:pt x="2853167" y="87953"/>
                </a:lnTo>
                <a:lnTo>
                  <a:pt x="2796375" y="77092"/>
                </a:lnTo>
                <a:lnTo>
                  <a:pt x="2738395" y="66882"/>
                </a:lnTo>
                <a:lnTo>
                  <a:pt x="2679270" y="57337"/>
                </a:lnTo>
                <a:lnTo>
                  <a:pt x="2619044" y="48473"/>
                </a:lnTo>
                <a:lnTo>
                  <a:pt x="2557760" y="40303"/>
                </a:lnTo>
                <a:lnTo>
                  <a:pt x="2495459" y="32841"/>
                </a:lnTo>
                <a:lnTo>
                  <a:pt x="2432185" y="26104"/>
                </a:lnTo>
                <a:lnTo>
                  <a:pt x="2367982" y="20105"/>
                </a:lnTo>
                <a:lnTo>
                  <a:pt x="2302891" y="14858"/>
                </a:lnTo>
                <a:lnTo>
                  <a:pt x="2236955" y="10378"/>
                </a:lnTo>
                <a:lnTo>
                  <a:pt x="2170218" y="6681"/>
                </a:lnTo>
                <a:lnTo>
                  <a:pt x="2102722" y="3780"/>
                </a:lnTo>
                <a:lnTo>
                  <a:pt x="2034510" y="1689"/>
                </a:lnTo>
                <a:lnTo>
                  <a:pt x="1965625" y="424"/>
                </a:lnTo>
                <a:lnTo>
                  <a:pt x="1896110" y="0"/>
                </a:lnTo>
                <a:close/>
              </a:path>
            </a:pathLst>
          </a:custGeom>
          <a:solidFill>
            <a:srgbClr val="D5FFE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187060" y="5236845"/>
            <a:ext cx="3792854" cy="1289050"/>
          </a:xfrm>
          <a:custGeom>
            <a:avLst/>
            <a:gdLst/>
            <a:ahLst/>
            <a:cxnLst/>
            <a:rect l="l" t="t" r="r" b="b"/>
            <a:pathLst>
              <a:path w="3792854" h="1289050">
                <a:moveTo>
                  <a:pt x="0" y="644232"/>
                </a:moveTo>
                <a:lnTo>
                  <a:pt x="4973" y="597209"/>
                </a:lnTo>
                <a:lnTo>
                  <a:pt x="19667" y="551101"/>
                </a:lnTo>
                <a:lnTo>
                  <a:pt x="43736" y="506025"/>
                </a:lnTo>
                <a:lnTo>
                  <a:pt x="76840" y="462096"/>
                </a:lnTo>
                <a:lnTo>
                  <a:pt x="118634" y="419432"/>
                </a:lnTo>
                <a:lnTo>
                  <a:pt x="168776" y="378149"/>
                </a:lnTo>
                <a:lnTo>
                  <a:pt x="226923" y="338364"/>
                </a:lnTo>
                <a:lnTo>
                  <a:pt x="292732" y="300192"/>
                </a:lnTo>
                <a:lnTo>
                  <a:pt x="328403" y="281747"/>
                </a:lnTo>
                <a:lnTo>
                  <a:pt x="365861" y="263750"/>
                </a:lnTo>
                <a:lnTo>
                  <a:pt x="405063" y="246214"/>
                </a:lnTo>
                <a:lnTo>
                  <a:pt x="445966" y="229155"/>
                </a:lnTo>
                <a:lnTo>
                  <a:pt x="488528" y="212586"/>
                </a:lnTo>
                <a:lnTo>
                  <a:pt x="532705" y="196523"/>
                </a:lnTo>
                <a:lnTo>
                  <a:pt x="578455" y="180979"/>
                </a:lnTo>
                <a:lnTo>
                  <a:pt x="625735" y="165970"/>
                </a:lnTo>
                <a:lnTo>
                  <a:pt x="674502" y="151510"/>
                </a:lnTo>
                <a:lnTo>
                  <a:pt x="724713" y="137613"/>
                </a:lnTo>
                <a:lnTo>
                  <a:pt x="776325" y="124295"/>
                </a:lnTo>
                <a:lnTo>
                  <a:pt x="829296" y="111569"/>
                </a:lnTo>
                <a:lnTo>
                  <a:pt x="883582" y="99450"/>
                </a:lnTo>
                <a:lnTo>
                  <a:pt x="939141" y="87953"/>
                </a:lnTo>
                <a:lnTo>
                  <a:pt x="995930" y="77092"/>
                </a:lnTo>
                <a:lnTo>
                  <a:pt x="1053906" y="66882"/>
                </a:lnTo>
                <a:lnTo>
                  <a:pt x="1113026" y="57337"/>
                </a:lnTo>
                <a:lnTo>
                  <a:pt x="1173247" y="48473"/>
                </a:lnTo>
                <a:lnTo>
                  <a:pt x="1234527" y="40303"/>
                </a:lnTo>
                <a:lnTo>
                  <a:pt x="1296822" y="32841"/>
                </a:lnTo>
                <a:lnTo>
                  <a:pt x="1360090" y="26104"/>
                </a:lnTo>
                <a:lnTo>
                  <a:pt x="1424288" y="20105"/>
                </a:lnTo>
                <a:lnTo>
                  <a:pt x="1489373" y="14858"/>
                </a:lnTo>
                <a:lnTo>
                  <a:pt x="1555302" y="10378"/>
                </a:lnTo>
                <a:lnTo>
                  <a:pt x="1622032" y="6681"/>
                </a:lnTo>
                <a:lnTo>
                  <a:pt x="1689521" y="3780"/>
                </a:lnTo>
                <a:lnTo>
                  <a:pt x="1757725" y="1689"/>
                </a:lnTo>
                <a:lnTo>
                  <a:pt x="1826602" y="424"/>
                </a:lnTo>
                <a:lnTo>
                  <a:pt x="1896110" y="0"/>
                </a:lnTo>
                <a:lnTo>
                  <a:pt x="1965625" y="424"/>
                </a:lnTo>
                <a:lnTo>
                  <a:pt x="2034510" y="1689"/>
                </a:lnTo>
                <a:lnTo>
                  <a:pt x="2102722" y="3780"/>
                </a:lnTo>
                <a:lnTo>
                  <a:pt x="2170218" y="6681"/>
                </a:lnTo>
                <a:lnTo>
                  <a:pt x="2236955" y="10378"/>
                </a:lnTo>
                <a:lnTo>
                  <a:pt x="2302891" y="14858"/>
                </a:lnTo>
                <a:lnTo>
                  <a:pt x="2367982" y="20105"/>
                </a:lnTo>
                <a:lnTo>
                  <a:pt x="2432185" y="26104"/>
                </a:lnTo>
                <a:lnTo>
                  <a:pt x="2495459" y="32841"/>
                </a:lnTo>
                <a:lnTo>
                  <a:pt x="2557760" y="40303"/>
                </a:lnTo>
                <a:lnTo>
                  <a:pt x="2619044" y="48473"/>
                </a:lnTo>
                <a:lnTo>
                  <a:pt x="2679270" y="57337"/>
                </a:lnTo>
                <a:lnTo>
                  <a:pt x="2738395" y="66882"/>
                </a:lnTo>
                <a:lnTo>
                  <a:pt x="2796375" y="77092"/>
                </a:lnTo>
                <a:lnTo>
                  <a:pt x="2853167" y="87953"/>
                </a:lnTo>
                <a:lnTo>
                  <a:pt x="2908730" y="99450"/>
                </a:lnTo>
                <a:lnTo>
                  <a:pt x="2963020" y="111569"/>
                </a:lnTo>
                <a:lnTo>
                  <a:pt x="3015993" y="124295"/>
                </a:lnTo>
                <a:lnTo>
                  <a:pt x="3067609" y="137613"/>
                </a:lnTo>
                <a:lnTo>
                  <a:pt x="3117822" y="151510"/>
                </a:lnTo>
                <a:lnTo>
                  <a:pt x="3166592" y="165970"/>
                </a:lnTo>
                <a:lnTo>
                  <a:pt x="3213874" y="180979"/>
                </a:lnTo>
                <a:lnTo>
                  <a:pt x="3259626" y="196523"/>
                </a:lnTo>
                <a:lnTo>
                  <a:pt x="3303805" y="212586"/>
                </a:lnTo>
                <a:lnTo>
                  <a:pt x="3346368" y="229155"/>
                </a:lnTo>
                <a:lnTo>
                  <a:pt x="3387273" y="246214"/>
                </a:lnTo>
                <a:lnTo>
                  <a:pt x="3426477" y="263750"/>
                </a:lnTo>
                <a:lnTo>
                  <a:pt x="3463936" y="281747"/>
                </a:lnTo>
                <a:lnTo>
                  <a:pt x="3499608" y="300192"/>
                </a:lnTo>
                <a:lnTo>
                  <a:pt x="3533450" y="319069"/>
                </a:lnTo>
                <a:lnTo>
                  <a:pt x="3595473" y="358062"/>
                </a:lnTo>
                <a:lnTo>
                  <a:pt x="3649661" y="398611"/>
                </a:lnTo>
                <a:lnTo>
                  <a:pt x="3695673" y="440599"/>
                </a:lnTo>
                <a:lnTo>
                  <a:pt x="3733165" y="483910"/>
                </a:lnTo>
                <a:lnTo>
                  <a:pt x="3761795" y="528427"/>
                </a:lnTo>
                <a:lnTo>
                  <a:pt x="3781219" y="574033"/>
                </a:lnTo>
                <a:lnTo>
                  <a:pt x="3791096" y="620614"/>
                </a:lnTo>
                <a:lnTo>
                  <a:pt x="3792346" y="644232"/>
                </a:lnTo>
                <a:lnTo>
                  <a:pt x="3791096" y="667851"/>
                </a:lnTo>
                <a:lnTo>
                  <a:pt x="3781219" y="714432"/>
                </a:lnTo>
                <a:lnTo>
                  <a:pt x="3761795" y="760040"/>
                </a:lnTo>
                <a:lnTo>
                  <a:pt x="3733165" y="804558"/>
                </a:lnTo>
                <a:lnTo>
                  <a:pt x="3695673" y="847870"/>
                </a:lnTo>
                <a:lnTo>
                  <a:pt x="3649661" y="889860"/>
                </a:lnTo>
                <a:lnTo>
                  <a:pt x="3595473" y="930411"/>
                </a:lnTo>
                <a:lnTo>
                  <a:pt x="3533450" y="969406"/>
                </a:lnTo>
                <a:lnTo>
                  <a:pt x="3499608" y="988284"/>
                </a:lnTo>
                <a:lnTo>
                  <a:pt x="3463936" y="1006730"/>
                </a:lnTo>
                <a:lnTo>
                  <a:pt x="3426477" y="1024728"/>
                </a:lnTo>
                <a:lnTo>
                  <a:pt x="3387273" y="1042265"/>
                </a:lnTo>
                <a:lnTo>
                  <a:pt x="3346368" y="1059326"/>
                </a:lnTo>
                <a:lnTo>
                  <a:pt x="3303805" y="1075896"/>
                </a:lnTo>
                <a:lnTo>
                  <a:pt x="3259626" y="1091961"/>
                </a:lnTo>
                <a:lnTo>
                  <a:pt x="3213874" y="1107505"/>
                </a:lnTo>
                <a:lnTo>
                  <a:pt x="3166592" y="1122516"/>
                </a:lnTo>
                <a:lnTo>
                  <a:pt x="3117822" y="1136977"/>
                </a:lnTo>
                <a:lnTo>
                  <a:pt x="3067609" y="1150875"/>
                </a:lnTo>
                <a:lnTo>
                  <a:pt x="3015993" y="1164195"/>
                </a:lnTo>
                <a:lnTo>
                  <a:pt x="2963020" y="1176922"/>
                </a:lnTo>
                <a:lnTo>
                  <a:pt x="2908730" y="1189042"/>
                </a:lnTo>
                <a:lnTo>
                  <a:pt x="2853167" y="1200540"/>
                </a:lnTo>
                <a:lnTo>
                  <a:pt x="2796375" y="1211402"/>
                </a:lnTo>
                <a:lnTo>
                  <a:pt x="2738395" y="1221613"/>
                </a:lnTo>
                <a:lnTo>
                  <a:pt x="2679270" y="1231159"/>
                </a:lnTo>
                <a:lnTo>
                  <a:pt x="2619044" y="1240025"/>
                </a:lnTo>
                <a:lnTo>
                  <a:pt x="2557760" y="1248196"/>
                </a:lnTo>
                <a:lnTo>
                  <a:pt x="2495459" y="1255658"/>
                </a:lnTo>
                <a:lnTo>
                  <a:pt x="2432185" y="1262396"/>
                </a:lnTo>
                <a:lnTo>
                  <a:pt x="2367982" y="1268396"/>
                </a:lnTo>
                <a:lnTo>
                  <a:pt x="2302891" y="1273643"/>
                </a:lnTo>
                <a:lnTo>
                  <a:pt x="2236955" y="1278123"/>
                </a:lnTo>
                <a:lnTo>
                  <a:pt x="2170218" y="1281821"/>
                </a:lnTo>
                <a:lnTo>
                  <a:pt x="2102722" y="1284723"/>
                </a:lnTo>
                <a:lnTo>
                  <a:pt x="2034510" y="1286813"/>
                </a:lnTo>
                <a:lnTo>
                  <a:pt x="1965625" y="1288078"/>
                </a:lnTo>
                <a:lnTo>
                  <a:pt x="1896110" y="1288503"/>
                </a:lnTo>
                <a:lnTo>
                  <a:pt x="1826602" y="1288078"/>
                </a:lnTo>
                <a:lnTo>
                  <a:pt x="1757725" y="1286813"/>
                </a:lnTo>
                <a:lnTo>
                  <a:pt x="1689521" y="1284723"/>
                </a:lnTo>
                <a:lnTo>
                  <a:pt x="1622032" y="1281821"/>
                </a:lnTo>
                <a:lnTo>
                  <a:pt x="1555302" y="1278123"/>
                </a:lnTo>
                <a:lnTo>
                  <a:pt x="1489373" y="1273643"/>
                </a:lnTo>
                <a:lnTo>
                  <a:pt x="1424288" y="1268396"/>
                </a:lnTo>
                <a:lnTo>
                  <a:pt x="1360090" y="1262396"/>
                </a:lnTo>
                <a:lnTo>
                  <a:pt x="1296822" y="1255658"/>
                </a:lnTo>
                <a:lnTo>
                  <a:pt x="1234527" y="1248196"/>
                </a:lnTo>
                <a:lnTo>
                  <a:pt x="1173247" y="1240025"/>
                </a:lnTo>
                <a:lnTo>
                  <a:pt x="1113026" y="1231159"/>
                </a:lnTo>
                <a:lnTo>
                  <a:pt x="1053906" y="1221613"/>
                </a:lnTo>
                <a:lnTo>
                  <a:pt x="995930" y="1211402"/>
                </a:lnTo>
                <a:lnTo>
                  <a:pt x="939141" y="1200540"/>
                </a:lnTo>
                <a:lnTo>
                  <a:pt x="883582" y="1189042"/>
                </a:lnTo>
                <a:lnTo>
                  <a:pt x="829296" y="1176922"/>
                </a:lnTo>
                <a:lnTo>
                  <a:pt x="776325" y="1164195"/>
                </a:lnTo>
                <a:lnTo>
                  <a:pt x="724713" y="1150875"/>
                </a:lnTo>
                <a:lnTo>
                  <a:pt x="674502" y="1136977"/>
                </a:lnTo>
                <a:lnTo>
                  <a:pt x="625735" y="1122516"/>
                </a:lnTo>
                <a:lnTo>
                  <a:pt x="578455" y="1107505"/>
                </a:lnTo>
                <a:lnTo>
                  <a:pt x="532705" y="1091961"/>
                </a:lnTo>
                <a:lnTo>
                  <a:pt x="488528" y="1075896"/>
                </a:lnTo>
                <a:lnTo>
                  <a:pt x="445966" y="1059326"/>
                </a:lnTo>
                <a:lnTo>
                  <a:pt x="405063" y="1042265"/>
                </a:lnTo>
                <a:lnTo>
                  <a:pt x="365861" y="1024728"/>
                </a:lnTo>
                <a:lnTo>
                  <a:pt x="328403" y="1006730"/>
                </a:lnTo>
                <a:lnTo>
                  <a:pt x="292732" y="988284"/>
                </a:lnTo>
                <a:lnTo>
                  <a:pt x="258891" y="969406"/>
                </a:lnTo>
                <a:lnTo>
                  <a:pt x="196870" y="930411"/>
                </a:lnTo>
                <a:lnTo>
                  <a:pt x="142683" y="889860"/>
                </a:lnTo>
                <a:lnTo>
                  <a:pt x="96672" y="847870"/>
                </a:lnTo>
                <a:lnTo>
                  <a:pt x="59180" y="804558"/>
                </a:lnTo>
                <a:lnTo>
                  <a:pt x="30551" y="760040"/>
                </a:lnTo>
                <a:lnTo>
                  <a:pt x="11127" y="714432"/>
                </a:lnTo>
                <a:lnTo>
                  <a:pt x="1250" y="667851"/>
                </a:lnTo>
                <a:lnTo>
                  <a:pt x="0" y="644232"/>
                </a:lnTo>
                <a:close/>
              </a:path>
            </a:pathLst>
          </a:custGeom>
          <a:ln w="9525">
            <a:solidFill>
              <a:srgbClr val="76A6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5890005" y="5455107"/>
            <a:ext cx="238696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 i="1">
                <a:solidFill>
                  <a:srgbClr val="385538"/>
                </a:solidFill>
                <a:latin typeface="Times New Roman"/>
                <a:cs typeface="Times New Roman"/>
              </a:rPr>
              <a:t>загальна чисельність пенсіонерів </a:t>
            </a:r>
            <a:r>
              <a:rPr dirty="0" sz="1200" b="1" i="1">
                <a:solidFill>
                  <a:srgbClr val="385538"/>
                </a:solidFill>
                <a:latin typeface="Times New Roman"/>
                <a:cs typeface="Times New Roman"/>
              </a:rPr>
              <a:t>–  </a:t>
            </a:r>
            <a:r>
              <a:rPr dirty="0" sz="1200" spc="-5" b="1" i="1">
                <a:solidFill>
                  <a:srgbClr val="385538"/>
                </a:solidFill>
                <a:latin typeface="Times New Roman"/>
                <a:cs typeface="Times New Roman"/>
              </a:rPr>
              <a:t>одержувачів виплат через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200" b="1" i="1">
                <a:solidFill>
                  <a:srgbClr val="385538"/>
                </a:solidFill>
                <a:latin typeface="Times New Roman"/>
                <a:cs typeface="Times New Roman"/>
              </a:rPr>
              <a:t>банківські</a:t>
            </a:r>
            <a:r>
              <a:rPr dirty="0" sz="1200" spc="-5" b="1" i="1">
                <a:solidFill>
                  <a:srgbClr val="385538"/>
                </a:solidFill>
                <a:latin typeface="Times New Roman"/>
                <a:cs typeface="Times New Roman"/>
              </a:rPr>
              <a:t> </a:t>
            </a:r>
            <a:r>
              <a:rPr dirty="0" sz="1200" b="1" i="1">
                <a:solidFill>
                  <a:srgbClr val="385538"/>
                </a:solidFill>
                <a:latin typeface="Times New Roman"/>
                <a:cs typeface="Times New Roman"/>
              </a:rPr>
              <a:t>установи</a:t>
            </a:r>
            <a:endParaRPr sz="1200">
              <a:latin typeface="Times New Roman"/>
              <a:cs typeface="Times New Roman"/>
            </a:endParaRPr>
          </a:p>
          <a:p>
            <a:pPr marL="640715">
              <a:lnSpc>
                <a:spcPct val="100000"/>
              </a:lnSpc>
            </a:pPr>
            <a:r>
              <a:rPr dirty="0" sz="1200" b="1" i="1">
                <a:solidFill>
                  <a:srgbClr val="A40020"/>
                </a:solidFill>
                <a:latin typeface="Times New Roman"/>
                <a:cs typeface="Times New Roman"/>
              </a:rPr>
              <a:t>7 583,1 </a:t>
            </a:r>
            <a:r>
              <a:rPr dirty="0" sz="1200" b="1" i="1">
                <a:solidFill>
                  <a:srgbClr val="9D3131"/>
                </a:solidFill>
                <a:latin typeface="Times New Roman"/>
                <a:cs typeface="Times New Roman"/>
              </a:rPr>
              <a:t>тис</a:t>
            </a:r>
            <a:r>
              <a:rPr dirty="0" sz="1200" spc="-35" b="1" i="1">
                <a:solidFill>
                  <a:srgbClr val="9D3131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 i="1">
                <a:solidFill>
                  <a:srgbClr val="9D3131"/>
                </a:solidFill>
                <a:latin typeface="Times New Roman"/>
                <a:cs typeface="Times New Roman"/>
              </a:rPr>
              <a:t>осіб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700">
              <a:lnSpc>
                <a:spcPct val="100000"/>
              </a:lnSpc>
              <a:spcBef>
                <a:spcPts val="100"/>
              </a:spcBef>
            </a:pPr>
            <a:r>
              <a:rPr dirty="0" spc="-90"/>
              <a:t>Динаміка</a:t>
            </a:r>
            <a:r>
              <a:rPr dirty="0" spc="-250"/>
              <a:t> </a:t>
            </a:r>
            <a:r>
              <a:rPr dirty="0" spc="-85"/>
              <a:t>зростання</a:t>
            </a:r>
            <a:r>
              <a:rPr dirty="0" spc="-240"/>
              <a:t> </a:t>
            </a:r>
            <a:r>
              <a:rPr dirty="0" spc="-85"/>
              <a:t>обсягів</a:t>
            </a:r>
            <a:r>
              <a:rPr dirty="0" spc="-245"/>
              <a:t> </a:t>
            </a:r>
            <a:r>
              <a:rPr dirty="0" spc="-90"/>
              <a:t>пенсійних</a:t>
            </a:r>
            <a:r>
              <a:rPr dirty="0" spc="-229"/>
              <a:t> </a:t>
            </a:r>
            <a:r>
              <a:rPr dirty="0" spc="-90"/>
              <a:t>виплат</a:t>
            </a:r>
          </a:p>
          <a:p>
            <a:pPr algn="ctr" marL="25400" marR="5080">
              <a:lnSpc>
                <a:spcPct val="100000"/>
              </a:lnSpc>
              <a:spcBef>
                <a:spcPts val="5"/>
              </a:spcBef>
            </a:pPr>
            <a:r>
              <a:rPr dirty="0" spc="-80"/>
              <a:t>через</a:t>
            </a:r>
            <a:r>
              <a:rPr dirty="0" spc="-229"/>
              <a:t> </a:t>
            </a:r>
            <a:r>
              <a:rPr dirty="0" spc="-100"/>
              <a:t>поточні</a:t>
            </a:r>
            <a:r>
              <a:rPr dirty="0" spc="-240"/>
              <a:t> </a:t>
            </a:r>
            <a:r>
              <a:rPr dirty="0" spc="-95"/>
              <a:t>рахунки</a:t>
            </a:r>
            <a:r>
              <a:rPr dirty="0" spc="-235"/>
              <a:t> </a:t>
            </a:r>
            <a:r>
              <a:rPr dirty="0" spc="-95"/>
              <a:t>пенсіонерів</a:t>
            </a:r>
            <a:r>
              <a:rPr dirty="0" spc="-250"/>
              <a:t> </a:t>
            </a:r>
            <a:r>
              <a:rPr dirty="0" spc="-45"/>
              <a:t>та</a:t>
            </a:r>
            <a:r>
              <a:rPr dirty="0" spc="-180"/>
              <a:t> </a:t>
            </a:r>
            <a:r>
              <a:rPr dirty="0" spc="-105"/>
              <a:t>одержувачів</a:t>
            </a:r>
            <a:r>
              <a:rPr dirty="0" spc="-240"/>
              <a:t> </a:t>
            </a:r>
            <a:r>
              <a:rPr dirty="0" spc="-95"/>
              <a:t>допомоги  </a:t>
            </a:r>
            <a:r>
              <a:rPr dirty="0"/>
              <a:t>в</a:t>
            </a:r>
            <a:r>
              <a:rPr dirty="0" spc="-204"/>
              <a:t> </a:t>
            </a:r>
            <a:r>
              <a:rPr dirty="0" spc="-100"/>
              <a:t>установах</a:t>
            </a:r>
            <a:r>
              <a:rPr dirty="0" spc="-245"/>
              <a:t> </a:t>
            </a:r>
            <a:r>
              <a:rPr dirty="0" spc="-80"/>
              <a:t>банків</a:t>
            </a:r>
            <a:r>
              <a:rPr dirty="0" spc="-250"/>
              <a:t> </a:t>
            </a:r>
            <a:r>
              <a:rPr dirty="0" spc="-110"/>
              <a:t>впродовж</a:t>
            </a:r>
            <a:r>
              <a:rPr dirty="0" spc="-240"/>
              <a:t> </a:t>
            </a:r>
            <a:r>
              <a:rPr dirty="0" spc="-90"/>
              <a:t>2019-2020</a:t>
            </a:r>
            <a:r>
              <a:rPr dirty="0" spc="-229"/>
              <a:t> </a:t>
            </a:r>
            <a:r>
              <a:rPr dirty="0" spc="-85"/>
              <a:t>років,</a:t>
            </a:r>
            <a:r>
              <a:rPr dirty="0" spc="-235"/>
              <a:t> </a:t>
            </a:r>
            <a:r>
              <a:rPr dirty="0" spc="-65"/>
              <a:t>млн</a:t>
            </a:r>
            <a:r>
              <a:rPr dirty="0" spc="-215"/>
              <a:t> </a:t>
            </a:r>
            <a:r>
              <a:rPr dirty="0" spc="-65"/>
              <a:t>грн</a:t>
            </a:r>
          </a:p>
        </p:txBody>
      </p:sp>
      <p:sp>
        <p:nvSpPr>
          <p:cNvPr id="3" name="object 3"/>
          <p:cNvSpPr/>
          <p:nvPr/>
        </p:nvSpPr>
        <p:spPr>
          <a:xfrm>
            <a:off x="1118616" y="1403603"/>
            <a:ext cx="0" cy="4197350"/>
          </a:xfrm>
          <a:custGeom>
            <a:avLst/>
            <a:gdLst/>
            <a:ahLst/>
            <a:cxnLst/>
            <a:rect l="l" t="t" r="r" b="b"/>
            <a:pathLst>
              <a:path w="0" h="4197350">
                <a:moveTo>
                  <a:pt x="0" y="0"/>
                </a:moveTo>
                <a:lnTo>
                  <a:pt x="0" y="4197096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62227" y="5544311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62227" y="5026152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62227" y="4509515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62227" y="3991355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62227" y="3474720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62227" y="2956560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62227" y="2438400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62227" y="1921764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062227" y="1403603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18616" y="5544311"/>
            <a:ext cx="7865745" cy="0"/>
          </a:xfrm>
          <a:custGeom>
            <a:avLst/>
            <a:gdLst/>
            <a:ahLst/>
            <a:cxnLst/>
            <a:rect l="l" t="t" r="r" b="b"/>
            <a:pathLst>
              <a:path w="7865745" h="0">
                <a:moveTo>
                  <a:pt x="0" y="0"/>
                </a:moveTo>
                <a:lnTo>
                  <a:pt x="7865363" y="0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773935" y="5544311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6387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429255" y="5544311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6387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084576" y="5544311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6387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739896" y="5544311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6387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395215" y="5544311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6387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050535" y="5544311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6387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707379" y="5544311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6387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362700" y="5544311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6387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018019" y="5544311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6387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673340" y="5544311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6387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328659" y="5544311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6387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983980" y="5544311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6387"/>
                </a:lnTo>
              </a:path>
            </a:pathLst>
          </a:custGeom>
          <a:ln w="12192">
            <a:solidFill>
              <a:srgbClr val="8585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447038" y="3754373"/>
            <a:ext cx="7208520" cy="1440180"/>
          </a:xfrm>
          <a:custGeom>
            <a:avLst/>
            <a:gdLst/>
            <a:ahLst/>
            <a:cxnLst/>
            <a:rect l="l" t="t" r="r" b="b"/>
            <a:pathLst>
              <a:path w="7208520" h="1440179">
                <a:moveTo>
                  <a:pt x="0" y="1440180"/>
                </a:moveTo>
                <a:lnTo>
                  <a:pt x="655319" y="1374648"/>
                </a:lnTo>
                <a:lnTo>
                  <a:pt x="1310639" y="121919"/>
                </a:lnTo>
                <a:lnTo>
                  <a:pt x="1965960" y="24383"/>
                </a:lnTo>
                <a:lnTo>
                  <a:pt x="2621279" y="608076"/>
                </a:lnTo>
                <a:lnTo>
                  <a:pt x="3276600" y="565403"/>
                </a:lnTo>
                <a:lnTo>
                  <a:pt x="3931920" y="266700"/>
                </a:lnTo>
                <a:lnTo>
                  <a:pt x="4587240" y="225551"/>
                </a:lnTo>
                <a:lnTo>
                  <a:pt x="5242560" y="161544"/>
                </a:lnTo>
                <a:lnTo>
                  <a:pt x="5897880" y="71627"/>
                </a:lnTo>
                <a:lnTo>
                  <a:pt x="6553200" y="111251"/>
                </a:lnTo>
                <a:lnTo>
                  <a:pt x="7208519" y="0"/>
                </a:lnTo>
              </a:path>
            </a:pathLst>
          </a:custGeom>
          <a:ln w="44196">
            <a:solidFill>
              <a:srgbClr val="6F2F9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401444" y="514997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2"/>
                </a:moveTo>
                <a:lnTo>
                  <a:pt x="88391" y="88392"/>
                </a:lnTo>
                <a:lnTo>
                  <a:pt x="88391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401444" y="514997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2"/>
                </a:moveTo>
                <a:lnTo>
                  <a:pt x="88391" y="88392"/>
                </a:lnTo>
                <a:lnTo>
                  <a:pt x="88391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ln w="12700">
            <a:solidFill>
              <a:srgbClr val="71A2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056764" y="5084445"/>
            <a:ext cx="88900" cy="80010"/>
          </a:xfrm>
          <a:custGeom>
            <a:avLst/>
            <a:gdLst/>
            <a:ahLst/>
            <a:cxnLst/>
            <a:rect l="l" t="t" r="r" b="b"/>
            <a:pathLst>
              <a:path w="88900" h="80010">
                <a:moveTo>
                  <a:pt x="0" y="80009"/>
                </a:moveTo>
                <a:lnTo>
                  <a:pt x="88392" y="80009"/>
                </a:lnTo>
                <a:lnTo>
                  <a:pt x="88392" y="0"/>
                </a:lnTo>
                <a:lnTo>
                  <a:pt x="0" y="0"/>
                </a:lnTo>
                <a:lnTo>
                  <a:pt x="0" y="80009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056764" y="508444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12700">
            <a:solidFill>
              <a:srgbClr val="71A2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712085" y="3869816"/>
            <a:ext cx="88900" cy="50800"/>
          </a:xfrm>
          <a:custGeom>
            <a:avLst/>
            <a:gdLst/>
            <a:ahLst/>
            <a:cxnLst/>
            <a:rect l="l" t="t" r="r" b="b"/>
            <a:pathLst>
              <a:path w="88900" h="50800">
                <a:moveTo>
                  <a:pt x="0" y="50291"/>
                </a:moveTo>
                <a:lnTo>
                  <a:pt x="88392" y="50291"/>
                </a:lnTo>
                <a:lnTo>
                  <a:pt x="88392" y="0"/>
                </a:lnTo>
                <a:lnTo>
                  <a:pt x="0" y="0"/>
                </a:lnTo>
                <a:lnTo>
                  <a:pt x="0" y="50291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712085" y="383171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2"/>
                </a:moveTo>
                <a:lnTo>
                  <a:pt x="88392" y="88392"/>
                </a:lnTo>
                <a:lnTo>
                  <a:pt x="88392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ln w="12700">
            <a:solidFill>
              <a:srgbClr val="71A2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367404" y="373418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2"/>
                </a:moveTo>
                <a:lnTo>
                  <a:pt x="88391" y="88392"/>
                </a:lnTo>
                <a:lnTo>
                  <a:pt x="88391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367404" y="373418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2"/>
                </a:moveTo>
                <a:lnTo>
                  <a:pt x="88391" y="88392"/>
                </a:lnTo>
                <a:lnTo>
                  <a:pt x="88391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ln w="12700">
            <a:solidFill>
              <a:srgbClr val="71A2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022725" y="4317872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022725" y="4317872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12700">
            <a:solidFill>
              <a:srgbClr val="71A2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678045" y="4275201"/>
            <a:ext cx="88900" cy="78740"/>
          </a:xfrm>
          <a:custGeom>
            <a:avLst/>
            <a:gdLst/>
            <a:ahLst/>
            <a:cxnLst/>
            <a:rect l="l" t="t" r="r" b="b"/>
            <a:pathLst>
              <a:path w="88900" h="78739">
                <a:moveTo>
                  <a:pt x="0" y="78486"/>
                </a:moveTo>
                <a:lnTo>
                  <a:pt x="88391" y="78486"/>
                </a:lnTo>
                <a:lnTo>
                  <a:pt x="88391" y="0"/>
                </a:lnTo>
                <a:lnTo>
                  <a:pt x="0" y="0"/>
                </a:lnTo>
                <a:lnTo>
                  <a:pt x="0" y="78486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678045" y="427520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2"/>
                </a:moveTo>
                <a:lnTo>
                  <a:pt x="88391" y="88392"/>
                </a:lnTo>
                <a:lnTo>
                  <a:pt x="88391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ln w="12700">
            <a:solidFill>
              <a:srgbClr val="71A2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333365" y="397649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333365" y="397649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12700">
            <a:solidFill>
              <a:srgbClr val="71A2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988684" y="3935348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2"/>
                </a:moveTo>
                <a:lnTo>
                  <a:pt x="88391" y="88392"/>
                </a:lnTo>
                <a:lnTo>
                  <a:pt x="88391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988684" y="3935348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2"/>
                </a:moveTo>
                <a:lnTo>
                  <a:pt x="88391" y="88392"/>
                </a:lnTo>
                <a:lnTo>
                  <a:pt x="88391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ln w="12700">
            <a:solidFill>
              <a:srgbClr val="71A2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644005" y="387134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2"/>
                </a:moveTo>
                <a:lnTo>
                  <a:pt x="88392" y="88392"/>
                </a:lnTo>
                <a:lnTo>
                  <a:pt x="88392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644005" y="387134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2"/>
                </a:moveTo>
                <a:lnTo>
                  <a:pt x="88392" y="88392"/>
                </a:lnTo>
                <a:lnTo>
                  <a:pt x="88392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ln w="12700">
            <a:solidFill>
              <a:srgbClr val="71A2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299325" y="378142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2"/>
                </a:moveTo>
                <a:lnTo>
                  <a:pt x="88392" y="88392"/>
                </a:lnTo>
                <a:lnTo>
                  <a:pt x="88392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299325" y="378142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2"/>
                </a:moveTo>
                <a:lnTo>
                  <a:pt x="88392" y="88392"/>
                </a:lnTo>
                <a:lnTo>
                  <a:pt x="88392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ln w="12700">
            <a:solidFill>
              <a:srgbClr val="71A2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954644" y="3821048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2"/>
                </a:moveTo>
                <a:lnTo>
                  <a:pt x="88392" y="88392"/>
                </a:lnTo>
                <a:lnTo>
                  <a:pt x="88392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954644" y="3821048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2"/>
                </a:moveTo>
                <a:lnTo>
                  <a:pt x="88392" y="88392"/>
                </a:lnTo>
                <a:lnTo>
                  <a:pt x="88392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ln w="12700">
            <a:solidFill>
              <a:srgbClr val="71A2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8609965" y="370979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8609965" y="370979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12700">
            <a:solidFill>
              <a:srgbClr val="71A2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447038" y="1416558"/>
            <a:ext cx="4587240" cy="2223770"/>
          </a:xfrm>
          <a:custGeom>
            <a:avLst/>
            <a:gdLst/>
            <a:ahLst/>
            <a:cxnLst/>
            <a:rect l="l" t="t" r="r" b="b"/>
            <a:pathLst>
              <a:path w="4587240" h="2223770">
                <a:moveTo>
                  <a:pt x="0" y="2223516"/>
                </a:moveTo>
                <a:lnTo>
                  <a:pt x="655319" y="2191511"/>
                </a:lnTo>
                <a:lnTo>
                  <a:pt x="1310639" y="2113788"/>
                </a:lnTo>
                <a:lnTo>
                  <a:pt x="1965960" y="0"/>
                </a:lnTo>
                <a:lnTo>
                  <a:pt x="2621279" y="1498091"/>
                </a:lnTo>
                <a:lnTo>
                  <a:pt x="3276600" y="1435607"/>
                </a:lnTo>
                <a:lnTo>
                  <a:pt x="3931920" y="1344167"/>
                </a:lnTo>
                <a:lnTo>
                  <a:pt x="4587240" y="1292352"/>
                </a:lnTo>
              </a:path>
            </a:pathLst>
          </a:custGeom>
          <a:ln w="44196">
            <a:solidFill>
              <a:srgbClr val="008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395094" y="3589146"/>
            <a:ext cx="101092" cy="1010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050414" y="3557142"/>
            <a:ext cx="101092" cy="1010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705735" y="3479419"/>
            <a:ext cx="101091" cy="1010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361054" y="1365630"/>
            <a:ext cx="101092" cy="1010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4016375" y="2863723"/>
            <a:ext cx="101091" cy="1010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671695" y="2801239"/>
            <a:ext cx="101091" cy="1010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327015" y="2709798"/>
            <a:ext cx="101092" cy="1010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982334" y="2657982"/>
            <a:ext cx="101091" cy="1010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128699" y="4898771"/>
            <a:ext cx="609600" cy="213360"/>
          </a:xfrm>
          <a:custGeom>
            <a:avLst/>
            <a:gdLst/>
            <a:ahLst/>
            <a:cxnLst/>
            <a:rect l="l" t="t" r="r" b="b"/>
            <a:pathLst>
              <a:path w="609600" h="213360">
                <a:moveTo>
                  <a:pt x="0" y="213359"/>
                </a:moveTo>
                <a:lnTo>
                  <a:pt x="609600" y="213359"/>
                </a:lnTo>
                <a:lnTo>
                  <a:pt x="609600" y="0"/>
                </a:lnTo>
                <a:lnTo>
                  <a:pt x="0" y="0"/>
                </a:lnTo>
                <a:lnTo>
                  <a:pt x="0" y="2133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128699" y="4898771"/>
            <a:ext cx="609600" cy="213360"/>
          </a:xfrm>
          <a:custGeom>
            <a:avLst/>
            <a:gdLst/>
            <a:ahLst/>
            <a:cxnLst/>
            <a:rect l="l" t="t" r="r" b="b"/>
            <a:pathLst>
              <a:path w="609600" h="213360">
                <a:moveTo>
                  <a:pt x="0" y="213359"/>
                </a:moveTo>
                <a:lnTo>
                  <a:pt x="609600" y="213359"/>
                </a:lnTo>
                <a:lnTo>
                  <a:pt x="609600" y="0"/>
                </a:lnTo>
                <a:lnTo>
                  <a:pt x="0" y="0"/>
                </a:lnTo>
                <a:lnTo>
                  <a:pt x="0" y="213359"/>
                </a:lnTo>
                <a:close/>
              </a:path>
            </a:pathLst>
          </a:custGeom>
          <a:ln w="9525">
            <a:solidFill>
              <a:srgbClr val="A400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1154379" y="4895469"/>
            <a:ext cx="558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21</a:t>
            </a:r>
            <a:r>
              <a:rPr dirty="0" sz="1200" spc="-75" b="1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015,0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998852" y="5164454"/>
            <a:ext cx="609600" cy="213360"/>
          </a:xfrm>
          <a:prstGeom prst="rect">
            <a:avLst/>
          </a:prstGeom>
          <a:solidFill>
            <a:srgbClr val="FFFFFF"/>
          </a:solidFill>
          <a:ln w="9525">
            <a:solidFill>
              <a:srgbClr val="A40020"/>
            </a:solidFill>
          </a:ln>
        </p:spPr>
        <p:txBody>
          <a:bodyPr wrap="square" lIns="0" tIns="952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75"/>
              </a:spcBef>
            </a:pP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21</a:t>
            </a:r>
            <a:r>
              <a:rPr dirty="0" sz="1200" spc="-50" b="1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201,9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2422525" y="3656457"/>
            <a:ext cx="609600" cy="213360"/>
          </a:xfrm>
          <a:custGeom>
            <a:avLst/>
            <a:gdLst/>
            <a:ahLst/>
            <a:cxnLst/>
            <a:rect l="l" t="t" r="r" b="b"/>
            <a:pathLst>
              <a:path w="609600" h="213360">
                <a:moveTo>
                  <a:pt x="0" y="213360"/>
                </a:moveTo>
                <a:lnTo>
                  <a:pt x="609600" y="213360"/>
                </a:lnTo>
                <a:lnTo>
                  <a:pt x="609600" y="0"/>
                </a:lnTo>
                <a:lnTo>
                  <a:pt x="0" y="0"/>
                </a:lnTo>
                <a:lnTo>
                  <a:pt x="0" y="2133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422525" y="3656457"/>
            <a:ext cx="609600" cy="213360"/>
          </a:xfrm>
          <a:custGeom>
            <a:avLst/>
            <a:gdLst/>
            <a:ahLst/>
            <a:cxnLst/>
            <a:rect l="l" t="t" r="r" b="b"/>
            <a:pathLst>
              <a:path w="609600" h="213360">
                <a:moveTo>
                  <a:pt x="0" y="213360"/>
                </a:moveTo>
                <a:lnTo>
                  <a:pt x="609600" y="213360"/>
                </a:lnTo>
                <a:lnTo>
                  <a:pt x="609600" y="0"/>
                </a:lnTo>
                <a:lnTo>
                  <a:pt x="0" y="0"/>
                </a:lnTo>
                <a:lnTo>
                  <a:pt x="0" y="213360"/>
                </a:lnTo>
                <a:close/>
              </a:path>
            </a:pathLst>
          </a:custGeom>
          <a:ln w="9525">
            <a:solidFill>
              <a:srgbClr val="A400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 txBox="1"/>
          <p:nvPr/>
        </p:nvSpPr>
        <p:spPr>
          <a:xfrm>
            <a:off x="2427287" y="3652773"/>
            <a:ext cx="6000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24</a:t>
            </a:r>
            <a:r>
              <a:rPr dirty="0" sz="1200" spc="-55" b="1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835,6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090545" y="3457447"/>
            <a:ext cx="601345" cy="213360"/>
          </a:xfrm>
          <a:prstGeom prst="rect">
            <a:avLst/>
          </a:prstGeom>
          <a:solidFill>
            <a:srgbClr val="FFFFFF"/>
          </a:solidFill>
          <a:ln w="9525">
            <a:solidFill>
              <a:srgbClr val="A40020"/>
            </a:solidFill>
          </a:ln>
        </p:spPr>
        <p:txBody>
          <a:bodyPr wrap="square" lIns="0" tIns="8890" rIns="0" bIns="0" rtlCol="0" vert="horz">
            <a:spAutoFit/>
          </a:bodyPr>
          <a:lstStyle/>
          <a:p>
            <a:pPr marL="36830">
              <a:lnSpc>
                <a:spcPct val="100000"/>
              </a:lnSpc>
              <a:spcBef>
                <a:spcPts val="70"/>
              </a:spcBef>
            </a:pP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25</a:t>
            </a:r>
            <a:r>
              <a:rPr dirty="0" sz="1200" spc="-45" b="1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dirty="0" sz="1200" spc="-15" b="1">
                <a:solidFill>
                  <a:srgbClr val="660033"/>
                </a:solidFill>
                <a:latin typeface="Times New Roman"/>
                <a:cs typeface="Times New Roman"/>
              </a:rPr>
              <a:t>118,0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637915" y="4435475"/>
            <a:ext cx="609600" cy="213360"/>
          </a:xfrm>
          <a:prstGeom prst="rect">
            <a:avLst/>
          </a:prstGeom>
          <a:solidFill>
            <a:srgbClr val="FFFFFF"/>
          </a:solidFill>
          <a:ln w="9525">
            <a:solidFill>
              <a:srgbClr val="A40020"/>
            </a:solidFill>
          </a:ln>
        </p:spPr>
        <p:txBody>
          <a:bodyPr wrap="square" lIns="0" tIns="889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70"/>
              </a:spcBef>
            </a:pP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23</a:t>
            </a:r>
            <a:r>
              <a:rPr dirty="0" sz="1200" spc="-50" b="1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424,9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4441444" y="4353686"/>
            <a:ext cx="609600" cy="213360"/>
          </a:xfrm>
          <a:custGeom>
            <a:avLst/>
            <a:gdLst/>
            <a:ahLst/>
            <a:cxnLst/>
            <a:rect l="l" t="t" r="r" b="b"/>
            <a:pathLst>
              <a:path w="609600" h="213360">
                <a:moveTo>
                  <a:pt x="0" y="213360"/>
                </a:moveTo>
                <a:lnTo>
                  <a:pt x="609600" y="213360"/>
                </a:lnTo>
                <a:lnTo>
                  <a:pt x="609600" y="0"/>
                </a:lnTo>
                <a:lnTo>
                  <a:pt x="0" y="0"/>
                </a:lnTo>
                <a:lnTo>
                  <a:pt x="0" y="213360"/>
                </a:lnTo>
                <a:close/>
              </a:path>
            </a:pathLst>
          </a:custGeom>
          <a:ln w="9525">
            <a:solidFill>
              <a:srgbClr val="A400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 txBox="1"/>
          <p:nvPr/>
        </p:nvSpPr>
        <p:spPr>
          <a:xfrm>
            <a:off x="4446206" y="4358449"/>
            <a:ext cx="600075" cy="20383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445" rIns="0" bIns="0" rtlCol="0" vert="horz">
            <a:spAutoFit/>
          </a:bodyPr>
          <a:lstStyle/>
          <a:p>
            <a:pPr marL="33655">
              <a:lnSpc>
                <a:spcPct val="100000"/>
              </a:lnSpc>
              <a:spcBef>
                <a:spcPts val="35"/>
              </a:spcBef>
            </a:pP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23</a:t>
            </a:r>
            <a:r>
              <a:rPr dirty="0" sz="1200" spc="-55" b="1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551,2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095747" y="4069207"/>
            <a:ext cx="609600" cy="213360"/>
          </a:xfrm>
          <a:prstGeom prst="rect">
            <a:avLst/>
          </a:prstGeom>
          <a:solidFill>
            <a:srgbClr val="FFFFFF"/>
          </a:solidFill>
          <a:ln w="9525">
            <a:solidFill>
              <a:srgbClr val="A40020"/>
            </a:solidFill>
          </a:ln>
        </p:spPr>
        <p:txBody>
          <a:bodyPr wrap="square" lIns="0" tIns="8890" rIns="0" bIns="0" rtlCol="0" vert="horz">
            <a:spAutoFit/>
          </a:bodyPr>
          <a:lstStyle/>
          <a:p>
            <a:pPr marL="38735">
              <a:lnSpc>
                <a:spcPct val="100000"/>
              </a:lnSpc>
              <a:spcBef>
                <a:spcPts val="70"/>
              </a:spcBef>
            </a:pP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24</a:t>
            </a:r>
            <a:r>
              <a:rPr dirty="0" sz="1200" spc="-55" b="1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412,5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674995" y="3646423"/>
            <a:ext cx="609600" cy="213360"/>
          </a:xfrm>
          <a:prstGeom prst="rect">
            <a:avLst/>
          </a:prstGeom>
          <a:solidFill>
            <a:srgbClr val="FFFFFF"/>
          </a:solidFill>
          <a:ln w="9525">
            <a:solidFill>
              <a:srgbClr val="A40020"/>
            </a:solidFill>
          </a:ln>
        </p:spPr>
        <p:txBody>
          <a:bodyPr wrap="square" lIns="0" tIns="8890" rIns="0" bIns="0" rtlCol="0" vert="horz">
            <a:spAutoFit/>
          </a:bodyPr>
          <a:lstStyle/>
          <a:p>
            <a:pPr marL="38735">
              <a:lnSpc>
                <a:spcPct val="100000"/>
              </a:lnSpc>
              <a:spcBef>
                <a:spcPts val="70"/>
              </a:spcBef>
            </a:pP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24</a:t>
            </a:r>
            <a:r>
              <a:rPr dirty="0" sz="1200" spc="-55" b="1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533,6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6388480" y="3582796"/>
            <a:ext cx="609600" cy="213360"/>
          </a:xfrm>
          <a:custGeom>
            <a:avLst/>
            <a:gdLst/>
            <a:ahLst/>
            <a:cxnLst/>
            <a:rect l="l" t="t" r="r" b="b"/>
            <a:pathLst>
              <a:path w="609600" h="213360">
                <a:moveTo>
                  <a:pt x="0" y="213359"/>
                </a:moveTo>
                <a:lnTo>
                  <a:pt x="609600" y="213359"/>
                </a:lnTo>
                <a:lnTo>
                  <a:pt x="609600" y="0"/>
                </a:lnTo>
                <a:lnTo>
                  <a:pt x="0" y="0"/>
                </a:lnTo>
                <a:lnTo>
                  <a:pt x="0" y="2133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388480" y="3582796"/>
            <a:ext cx="609600" cy="213360"/>
          </a:xfrm>
          <a:custGeom>
            <a:avLst/>
            <a:gdLst/>
            <a:ahLst/>
            <a:cxnLst/>
            <a:rect l="l" t="t" r="r" b="b"/>
            <a:pathLst>
              <a:path w="609600" h="213360">
                <a:moveTo>
                  <a:pt x="0" y="213359"/>
                </a:moveTo>
                <a:lnTo>
                  <a:pt x="609600" y="213359"/>
                </a:lnTo>
                <a:lnTo>
                  <a:pt x="609600" y="0"/>
                </a:lnTo>
                <a:lnTo>
                  <a:pt x="0" y="0"/>
                </a:lnTo>
                <a:lnTo>
                  <a:pt x="0" y="213359"/>
                </a:lnTo>
                <a:close/>
              </a:path>
            </a:pathLst>
          </a:custGeom>
          <a:ln w="9525">
            <a:solidFill>
              <a:srgbClr val="A400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 txBox="1"/>
          <p:nvPr/>
        </p:nvSpPr>
        <p:spPr>
          <a:xfrm>
            <a:off x="6393243" y="3579114"/>
            <a:ext cx="619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29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24</a:t>
            </a:r>
            <a:r>
              <a:rPr dirty="0" sz="1200" spc="-45" b="1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718,1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7035418" y="3429508"/>
            <a:ext cx="609600" cy="213360"/>
          </a:xfrm>
          <a:custGeom>
            <a:avLst/>
            <a:gdLst/>
            <a:ahLst/>
            <a:cxnLst/>
            <a:rect l="l" t="t" r="r" b="b"/>
            <a:pathLst>
              <a:path w="609600" h="213360">
                <a:moveTo>
                  <a:pt x="0" y="213359"/>
                </a:moveTo>
                <a:lnTo>
                  <a:pt x="609600" y="213359"/>
                </a:lnTo>
                <a:lnTo>
                  <a:pt x="609600" y="0"/>
                </a:lnTo>
                <a:lnTo>
                  <a:pt x="0" y="0"/>
                </a:lnTo>
                <a:lnTo>
                  <a:pt x="0" y="213359"/>
                </a:lnTo>
                <a:close/>
              </a:path>
            </a:pathLst>
          </a:custGeom>
          <a:ln w="9525">
            <a:solidFill>
              <a:srgbClr val="A400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 txBox="1"/>
          <p:nvPr/>
        </p:nvSpPr>
        <p:spPr>
          <a:xfrm>
            <a:off x="7021512" y="3434270"/>
            <a:ext cx="619125" cy="20383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445" rIns="0" bIns="0" rtlCol="0" vert="horz">
            <a:spAutoFit/>
          </a:bodyPr>
          <a:lstStyle/>
          <a:p>
            <a:pPr marL="52705">
              <a:lnSpc>
                <a:spcPct val="100000"/>
              </a:lnSpc>
              <a:spcBef>
                <a:spcPts val="35"/>
              </a:spcBef>
            </a:pP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24</a:t>
            </a:r>
            <a:r>
              <a:rPr dirty="0" sz="1200" spc="-55" b="1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978,0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750047" y="3506596"/>
            <a:ext cx="609600" cy="213360"/>
          </a:xfrm>
          <a:prstGeom prst="rect">
            <a:avLst/>
          </a:prstGeom>
          <a:solidFill>
            <a:srgbClr val="FFFFFF"/>
          </a:solidFill>
          <a:ln w="9525">
            <a:solidFill>
              <a:srgbClr val="A40020"/>
            </a:solidFill>
          </a:ln>
        </p:spPr>
        <p:txBody>
          <a:bodyPr wrap="square" lIns="0" tIns="8890" rIns="0" bIns="0" rtlCol="0" vert="horz">
            <a:spAutoFit/>
          </a:bodyPr>
          <a:lstStyle/>
          <a:p>
            <a:pPr marL="39370">
              <a:lnSpc>
                <a:spcPct val="100000"/>
              </a:lnSpc>
              <a:spcBef>
                <a:spcPts val="70"/>
              </a:spcBef>
            </a:pP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24</a:t>
            </a:r>
            <a:r>
              <a:rPr dirty="0" sz="1200" spc="-55" b="1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865,0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472169" y="3293490"/>
            <a:ext cx="609600" cy="213360"/>
          </a:xfrm>
          <a:prstGeom prst="rect">
            <a:avLst/>
          </a:prstGeom>
          <a:solidFill>
            <a:srgbClr val="FFFFFF"/>
          </a:solidFill>
          <a:ln w="9525">
            <a:solidFill>
              <a:srgbClr val="A40020"/>
            </a:solidFill>
          </a:ln>
        </p:spPr>
        <p:txBody>
          <a:bodyPr wrap="square" lIns="0" tIns="8890" rIns="0" bIns="0" rtlCol="0" vert="horz">
            <a:spAutoFit/>
          </a:bodyPr>
          <a:lstStyle/>
          <a:p>
            <a:pPr marL="39370">
              <a:lnSpc>
                <a:spcPct val="100000"/>
              </a:lnSpc>
              <a:spcBef>
                <a:spcPts val="70"/>
              </a:spcBef>
            </a:pP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25</a:t>
            </a:r>
            <a:r>
              <a:rPr dirty="0" sz="1200" spc="-55" b="1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60033"/>
                </a:solidFill>
                <a:latin typeface="Times New Roman"/>
                <a:cs typeface="Times New Roman"/>
              </a:rPr>
              <a:t>188,4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1141399" y="3725671"/>
            <a:ext cx="609600" cy="213360"/>
          </a:xfrm>
          <a:custGeom>
            <a:avLst/>
            <a:gdLst/>
            <a:ahLst/>
            <a:cxnLst/>
            <a:rect l="l" t="t" r="r" b="b"/>
            <a:pathLst>
              <a:path w="609600" h="213360">
                <a:moveTo>
                  <a:pt x="0" y="213359"/>
                </a:moveTo>
                <a:lnTo>
                  <a:pt x="609600" y="213359"/>
                </a:lnTo>
                <a:lnTo>
                  <a:pt x="609600" y="0"/>
                </a:lnTo>
                <a:lnTo>
                  <a:pt x="0" y="0"/>
                </a:lnTo>
                <a:lnTo>
                  <a:pt x="0" y="2133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141399" y="3725671"/>
            <a:ext cx="609600" cy="213360"/>
          </a:xfrm>
          <a:custGeom>
            <a:avLst/>
            <a:gdLst/>
            <a:ahLst/>
            <a:cxnLst/>
            <a:rect l="l" t="t" r="r" b="b"/>
            <a:pathLst>
              <a:path w="609600" h="213360">
                <a:moveTo>
                  <a:pt x="0" y="213359"/>
                </a:moveTo>
                <a:lnTo>
                  <a:pt x="609600" y="213359"/>
                </a:lnTo>
                <a:lnTo>
                  <a:pt x="609600" y="0"/>
                </a:lnTo>
                <a:lnTo>
                  <a:pt x="0" y="0"/>
                </a:lnTo>
                <a:lnTo>
                  <a:pt x="0" y="213359"/>
                </a:lnTo>
                <a:close/>
              </a:path>
            </a:pathLst>
          </a:custGeom>
          <a:ln w="9525">
            <a:solidFill>
              <a:srgbClr val="00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 txBox="1"/>
          <p:nvPr/>
        </p:nvSpPr>
        <p:spPr>
          <a:xfrm>
            <a:off x="1166875" y="3721989"/>
            <a:ext cx="558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6600"/>
                </a:solidFill>
                <a:latin typeface="Times New Roman"/>
                <a:cs typeface="Times New Roman"/>
              </a:rPr>
              <a:t>25</a:t>
            </a:r>
            <a:r>
              <a:rPr dirty="0" sz="1200" spc="-75" b="1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006600"/>
                </a:solidFill>
                <a:latin typeface="Times New Roman"/>
                <a:cs typeface="Times New Roman"/>
              </a:rPr>
              <a:t>518,4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796795" y="3351276"/>
            <a:ext cx="609600" cy="213360"/>
          </a:xfrm>
          <a:prstGeom prst="rect">
            <a:avLst/>
          </a:prstGeom>
          <a:solidFill>
            <a:srgbClr val="FFFFFF"/>
          </a:solidFill>
          <a:ln w="9525">
            <a:solidFill>
              <a:srgbClr val="006600"/>
            </a:solidFill>
          </a:ln>
        </p:spPr>
        <p:txBody>
          <a:bodyPr wrap="square" lIns="0" tIns="889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70"/>
              </a:spcBef>
            </a:pPr>
            <a:r>
              <a:rPr dirty="0" sz="1200" b="1">
                <a:solidFill>
                  <a:srgbClr val="006600"/>
                </a:solidFill>
                <a:latin typeface="Times New Roman"/>
                <a:cs typeface="Times New Roman"/>
              </a:rPr>
              <a:t>25</a:t>
            </a:r>
            <a:r>
              <a:rPr dirty="0" sz="1200" spc="-50" b="1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006600"/>
                </a:solidFill>
                <a:latin typeface="Times New Roman"/>
                <a:cs typeface="Times New Roman"/>
              </a:rPr>
              <a:t>609,6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2502916" y="3197225"/>
            <a:ext cx="609600" cy="213360"/>
          </a:xfrm>
          <a:prstGeom prst="rect">
            <a:avLst/>
          </a:prstGeom>
          <a:solidFill>
            <a:srgbClr val="FFFFFF"/>
          </a:solidFill>
          <a:ln w="9525">
            <a:solidFill>
              <a:srgbClr val="006600"/>
            </a:solidFill>
          </a:ln>
        </p:spPr>
        <p:txBody>
          <a:bodyPr wrap="square" lIns="0" tIns="889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70"/>
              </a:spcBef>
            </a:pPr>
            <a:r>
              <a:rPr dirty="0" sz="1200" b="1">
                <a:solidFill>
                  <a:srgbClr val="006600"/>
                </a:solidFill>
                <a:latin typeface="Times New Roman"/>
                <a:cs typeface="Times New Roman"/>
              </a:rPr>
              <a:t>25</a:t>
            </a:r>
            <a:r>
              <a:rPr dirty="0" sz="1200" spc="-50" b="1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006600"/>
                </a:solidFill>
                <a:latin typeface="Times New Roman"/>
                <a:cs typeface="Times New Roman"/>
              </a:rPr>
              <a:t>835,1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502278" y="1336421"/>
            <a:ext cx="609600" cy="213360"/>
          </a:xfrm>
          <a:prstGeom prst="rect">
            <a:avLst/>
          </a:prstGeom>
          <a:solidFill>
            <a:srgbClr val="FFFFFF"/>
          </a:solidFill>
          <a:ln w="9525">
            <a:solidFill>
              <a:srgbClr val="006600"/>
            </a:solidFill>
          </a:ln>
        </p:spPr>
        <p:txBody>
          <a:bodyPr wrap="square" lIns="0" tIns="82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65"/>
              </a:spcBef>
            </a:pPr>
            <a:r>
              <a:rPr dirty="0" sz="1200" b="1">
                <a:solidFill>
                  <a:srgbClr val="006600"/>
                </a:solidFill>
                <a:latin typeface="Times New Roman"/>
                <a:cs typeface="Times New Roman"/>
              </a:rPr>
              <a:t>31</a:t>
            </a:r>
            <a:r>
              <a:rPr dirty="0" sz="1200" spc="-50" b="1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006600"/>
                </a:solidFill>
                <a:latin typeface="Times New Roman"/>
                <a:cs typeface="Times New Roman"/>
              </a:rPr>
              <a:t>964,0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737483" y="2986785"/>
            <a:ext cx="609600" cy="213360"/>
          </a:xfrm>
          <a:prstGeom prst="rect">
            <a:avLst/>
          </a:prstGeom>
          <a:solidFill>
            <a:srgbClr val="FFFFFF"/>
          </a:solidFill>
          <a:ln w="9525">
            <a:solidFill>
              <a:srgbClr val="006600"/>
            </a:solidFill>
          </a:ln>
        </p:spPr>
        <p:txBody>
          <a:bodyPr wrap="square" lIns="0" tIns="889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70"/>
              </a:spcBef>
            </a:pPr>
            <a:r>
              <a:rPr dirty="0" sz="1200" b="1">
                <a:solidFill>
                  <a:srgbClr val="006600"/>
                </a:solidFill>
                <a:latin typeface="Times New Roman"/>
                <a:cs typeface="Times New Roman"/>
              </a:rPr>
              <a:t>27</a:t>
            </a:r>
            <a:r>
              <a:rPr dirty="0" sz="1200" spc="-50" b="1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006600"/>
                </a:solidFill>
                <a:latin typeface="Times New Roman"/>
                <a:cs typeface="Times New Roman"/>
              </a:rPr>
              <a:t>622,6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379086" y="2480564"/>
            <a:ext cx="609600" cy="213360"/>
          </a:xfrm>
          <a:prstGeom prst="rect">
            <a:avLst/>
          </a:prstGeom>
          <a:solidFill>
            <a:srgbClr val="FFFFFF"/>
          </a:solidFill>
          <a:ln w="9525">
            <a:solidFill>
              <a:srgbClr val="006600"/>
            </a:solidFill>
          </a:ln>
        </p:spPr>
        <p:txBody>
          <a:bodyPr wrap="square" lIns="0" tIns="8890" rIns="0" bIns="0" rtlCol="0" vert="horz">
            <a:spAutoFit/>
          </a:bodyPr>
          <a:lstStyle/>
          <a:p>
            <a:pPr marL="38735">
              <a:lnSpc>
                <a:spcPct val="100000"/>
              </a:lnSpc>
              <a:spcBef>
                <a:spcPts val="70"/>
              </a:spcBef>
            </a:pPr>
            <a:r>
              <a:rPr dirty="0" sz="1200" spc="-5" b="1">
                <a:solidFill>
                  <a:srgbClr val="006600"/>
                </a:solidFill>
                <a:latin typeface="Times New Roman"/>
                <a:cs typeface="Times New Roman"/>
              </a:rPr>
              <a:t>27</a:t>
            </a:r>
            <a:r>
              <a:rPr dirty="0" sz="1200" spc="-50" b="1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006600"/>
                </a:solidFill>
                <a:latin typeface="Times New Roman"/>
                <a:cs typeface="Times New Roman"/>
              </a:rPr>
              <a:t>801,6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098922" y="2415158"/>
            <a:ext cx="609600" cy="213360"/>
          </a:xfrm>
          <a:prstGeom prst="rect">
            <a:avLst/>
          </a:prstGeom>
          <a:solidFill>
            <a:srgbClr val="FFFFFF"/>
          </a:solidFill>
          <a:ln w="9525">
            <a:solidFill>
              <a:srgbClr val="006600"/>
            </a:solidFill>
          </a:ln>
        </p:spPr>
        <p:txBody>
          <a:bodyPr wrap="square" lIns="0" tIns="8890" rIns="0" bIns="0" rtlCol="0" vert="horz">
            <a:spAutoFit/>
          </a:bodyPr>
          <a:lstStyle/>
          <a:p>
            <a:pPr marL="38735">
              <a:lnSpc>
                <a:spcPct val="100000"/>
              </a:lnSpc>
              <a:spcBef>
                <a:spcPts val="70"/>
              </a:spcBef>
            </a:pPr>
            <a:r>
              <a:rPr dirty="0" sz="1200" b="1">
                <a:solidFill>
                  <a:srgbClr val="006600"/>
                </a:solidFill>
                <a:latin typeface="Times New Roman"/>
                <a:cs typeface="Times New Roman"/>
              </a:rPr>
              <a:t>28</a:t>
            </a:r>
            <a:r>
              <a:rPr dirty="0" sz="1200" spc="-55" b="1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006600"/>
                </a:solidFill>
                <a:latin typeface="Times New Roman"/>
                <a:cs typeface="Times New Roman"/>
              </a:rPr>
              <a:t>064,8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815710" y="2337435"/>
            <a:ext cx="609600" cy="213360"/>
          </a:xfrm>
          <a:prstGeom prst="rect">
            <a:avLst/>
          </a:prstGeom>
          <a:solidFill>
            <a:srgbClr val="FFFFFF"/>
          </a:solidFill>
          <a:ln w="9525">
            <a:solidFill>
              <a:srgbClr val="006600"/>
            </a:solidFill>
          </a:ln>
        </p:spPr>
        <p:txBody>
          <a:bodyPr wrap="square" lIns="0" tIns="8890" rIns="0" bIns="0" rtlCol="0" vert="horz">
            <a:spAutoFit/>
          </a:bodyPr>
          <a:lstStyle/>
          <a:p>
            <a:pPr marL="38735">
              <a:lnSpc>
                <a:spcPct val="100000"/>
              </a:lnSpc>
              <a:spcBef>
                <a:spcPts val="70"/>
              </a:spcBef>
            </a:pPr>
            <a:r>
              <a:rPr dirty="0" sz="1200" b="1">
                <a:solidFill>
                  <a:srgbClr val="006600"/>
                </a:solidFill>
                <a:latin typeface="Times New Roman"/>
                <a:cs typeface="Times New Roman"/>
              </a:rPr>
              <a:t>28</a:t>
            </a:r>
            <a:r>
              <a:rPr dirty="0" sz="1200" spc="-55" b="1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006600"/>
                </a:solidFill>
                <a:latin typeface="Times New Roman"/>
                <a:cs typeface="Times New Roman"/>
              </a:rPr>
              <a:t>216,2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277164" y="5401462"/>
            <a:ext cx="69215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Times New Roman"/>
                <a:cs typeface="Times New Roman"/>
              </a:rPr>
              <a:t>20</a:t>
            </a:r>
            <a:r>
              <a:rPr dirty="0" sz="1500" spc="-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000,0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277164" y="4883657"/>
            <a:ext cx="69215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Times New Roman"/>
                <a:cs typeface="Times New Roman"/>
              </a:rPr>
              <a:t>21</a:t>
            </a:r>
            <a:r>
              <a:rPr dirty="0" sz="1500" spc="-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500,0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277164" y="4366005"/>
            <a:ext cx="69215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Times New Roman"/>
                <a:cs typeface="Times New Roman"/>
              </a:rPr>
              <a:t>23</a:t>
            </a:r>
            <a:r>
              <a:rPr dirty="0" sz="1500" spc="-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000,0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277164" y="3848227"/>
            <a:ext cx="69215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Times New Roman"/>
                <a:cs typeface="Times New Roman"/>
              </a:rPr>
              <a:t>24</a:t>
            </a:r>
            <a:r>
              <a:rPr dirty="0" sz="1500" spc="-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500,0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277164" y="3330321"/>
            <a:ext cx="69215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Times New Roman"/>
                <a:cs typeface="Times New Roman"/>
              </a:rPr>
              <a:t>26</a:t>
            </a:r>
            <a:r>
              <a:rPr dirty="0" sz="1500" spc="-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000,0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277164" y="2812796"/>
            <a:ext cx="69215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Times New Roman"/>
                <a:cs typeface="Times New Roman"/>
              </a:rPr>
              <a:t>27</a:t>
            </a:r>
            <a:r>
              <a:rPr dirty="0" sz="1500" spc="-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500,0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277164" y="2294890"/>
            <a:ext cx="69215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Times New Roman"/>
                <a:cs typeface="Times New Roman"/>
              </a:rPr>
              <a:t>29</a:t>
            </a:r>
            <a:r>
              <a:rPr dirty="0" sz="1500" spc="-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000,0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277164" y="1777110"/>
            <a:ext cx="69215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Times New Roman"/>
                <a:cs typeface="Times New Roman"/>
              </a:rPr>
              <a:t>30</a:t>
            </a:r>
            <a:r>
              <a:rPr dirty="0" sz="1500" spc="-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500,0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277164" y="1259585"/>
            <a:ext cx="69215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Times New Roman"/>
                <a:cs typeface="Times New Roman"/>
              </a:rPr>
              <a:t>32</a:t>
            </a:r>
            <a:r>
              <a:rPr dirty="0" sz="1500" spc="-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000,0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1096225" y="5751601"/>
            <a:ext cx="384175" cy="372110"/>
          </a:xfrm>
          <a:custGeom>
            <a:avLst/>
            <a:gdLst/>
            <a:ahLst/>
            <a:cxnLst/>
            <a:rect l="l" t="t" r="r" b="b"/>
            <a:pathLst>
              <a:path w="384175" h="372110">
                <a:moveTo>
                  <a:pt x="37668" y="285750"/>
                </a:moveTo>
                <a:lnTo>
                  <a:pt x="2641" y="309880"/>
                </a:lnTo>
                <a:lnTo>
                  <a:pt x="0" y="325119"/>
                </a:lnTo>
                <a:lnTo>
                  <a:pt x="1078" y="334009"/>
                </a:lnTo>
                <a:lnTo>
                  <a:pt x="29698" y="368300"/>
                </a:lnTo>
                <a:lnTo>
                  <a:pt x="45554" y="372109"/>
                </a:lnTo>
                <a:lnTo>
                  <a:pt x="53298" y="372109"/>
                </a:lnTo>
                <a:lnTo>
                  <a:pt x="60298" y="370839"/>
                </a:lnTo>
                <a:lnTo>
                  <a:pt x="66552" y="368300"/>
                </a:lnTo>
                <a:lnTo>
                  <a:pt x="72059" y="363219"/>
                </a:lnTo>
                <a:lnTo>
                  <a:pt x="77800" y="358139"/>
                </a:lnTo>
                <a:lnTo>
                  <a:pt x="78316" y="356869"/>
                </a:lnTo>
                <a:lnTo>
                  <a:pt x="53009" y="356869"/>
                </a:lnTo>
                <a:lnTo>
                  <a:pt x="43967" y="354330"/>
                </a:lnTo>
                <a:lnTo>
                  <a:pt x="37366" y="353059"/>
                </a:lnTo>
                <a:lnTo>
                  <a:pt x="31110" y="349250"/>
                </a:lnTo>
                <a:lnTo>
                  <a:pt x="25198" y="345439"/>
                </a:lnTo>
                <a:lnTo>
                  <a:pt x="19634" y="340359"/>
                </a:lnTo>
                <a:lnTo>
                  <a:pt x="12573" y="334009"/>
                </a:lnTo>
                <a:lnTo>
                  <a:pt x="8674" y="326389"/>
                </a:lnTo>
                <a:lnTo>
                  <a:pt x="7353" y="312419"/>
                </a:lnTo>
                <a:lnTo>
                  <a:pt x="9271" y="307339"/>
                </a:lnTo>
                <a:lnTo>
                  <a:pt x="16370" y="299719"/>
                </a:lnTo>
                <a:lnTo>
                  <a:pt x="19151" y="298450"/>
                </a:lnTo>
                <a:lnTo>
                  <a:pt x="48602" y="298450"/>
                </a:lnTo>
                <a:lnTo>
                  <a:pt x="48691" y="294639"/>
                </a:lnTo>
                <a:lnTo>
                  <a:pt x="47879" y="292100"/>
                </a:lnTo>
                <a:lnTo>
                  <a:pt x="42837" y="287019"/>
                </a:lnTo>
                <a:lnTo>
                  <a:pt x="37668" y="285750"/>
                </a:lnTo>
                <a:close/>
              </a:path>
              <a:path w="384175" h="372110">
                <a:moveTo>
                  <a:pt x="72580" y="313689"/>
                </a:moveTo>
                <a:lnTo>
                  <a:pt x="69761" y="314959"/>
                </a:lnTo>
                <a:lnTo>
                  <a:pt x="72783" y="322580"/>
                </a:lnTo>
                <a:lnTo>
                  <a:pt x="74091" y="327659"/>
                </a:lnTo>
                <a:lnTo>
                  <a:pt x="73215" y="339089"/>
                </a:lnTo>
                <a:lnTo>
                  <a:pt x="70827" y="344169"/>
                </a:lnTo>
                <a:lnTo>
                  <a:pt x="60528" y="354330"/>
                </a:lnTo>
                <a:lnTo>
                  <a:pt x="53009" y="356869"/>
                </a:lnTo>
                <a:lnTo>
                  <a:pt x="78316" y="356869"/>
                </a:lnTo>
                <a:lnTo>
                  <a:pt x="80899" y="350519"/>
                </a:lnTo>
                <a:lnTo>
                  <a:pt x="81234" y="344169"/>
                </a:lnTo>
                <a:lnTo>
                  <a:pt x="81271" y="339089"/>
                </a:lnTo>
                <a:lnTo>
                  <a:pt x="81076" y="334009"/>
                </a:lnTo>
                <a:lnTo>
                  <a:pt x="79513" y="327659"/>
                </a:lnTo>
                <a:lnTo>
                  <a:pt x="76680" y="320039"/>
                </a:lnTo>
                <a:lnTo>
                  <a:pt x="72580" y="313689"/>
                </a:lnTo>
                <a:close/>
              </a:path>
              <a:path w="384175" h="372110">
                <a:moveTo>
                  <a:pt x="85241" y="267969"/>
                </a:moveTo>
                <a:lnTo>
                  <a:pt x="61607" y="267969"/>
                </a:lnTo>
                <a:lnTo>
                  <a:pt x="63322" y="269240"/>
                </a:lnTo>
                <a:lnTo>
                  <a:pt x="65646" y="270509"/>
                </a:lnTo>
                <a:lnTo>
                  <a:pt x="70065" y="275590"/>
                </a:lnTo>
                <a:lnTo>
                  <a:pt x="103543" y="308609"/>
                </a:lnTo>
                <a:lnTo>
                  <a:pt x="105778" y="311150"/>
                </a:lnTo>
                <a:lnTo>
                  <a:pt x="107226" y="314959"/>
                </a:lnTo>
                <a:lnTo>
                  <a:pt x="107365" y="317500"/>
                </a:lnTo>
                <a:lnTo>
                  <a:pt x="106489" y="320039"/>
                </a:lnTo>
                <a:lnTo>
                  <a:pt x="104800" y="322580"/>
                </a:lnTo>
                <a:lnTo>
                  <a:pt x="101866" y="325119"/>
                </a:lnTo>
                <a:lnTo>
                  <a:pt x="104228" y="327659"/>
                </a:lnTo>
                <a:lnTo>
                  <a:pt x="130956" y="300989"/>
                </a:lnTo>
                <a:lnTo>
                  <a:pt x="120891" y="300989"/>
                </a:lnTo>
                <a:lnTo>
                  <a:pt x="117297" y="299719"/>
                </a:lnTo>
                <a:lnTo>
                  <a:pt x="114515" y="297180"/>
                </a:lnTo>
                <a:lnTo>
                  <a:pt x="85241" y="267969"/>
                </a:lnTo>
                <a:close/>
              </a:path>
              <a:path w="384175" h="372110">
                <a:moveTo>
                  <a:pt x="48602" y="298450"/>
                </a:moveTo>
                <a:lnTo>
                  <a:pt x="24892" y="298450"/>
                </a:lnTo>
                <a:lnTo>
                  <a:pt x="27762" y="299719"/>
                </a:lnTo>
                <a:lnTo>
                  <a:pt x="33413" y="303530"/>
                </a:lnTo>
                <a:lnTo>
                  <a:pt x="35661" y="304800"/>
                </a:lnTo>
                <a:lnTo>
                  <a:pt x="40309" y="306069"/>
                </a:lnTo>
                <a:lnTo>
                  <a:pt x="43091" y="304800"/>
                </a:lnTo>
                <a:lnTo>
                  <a:pt x="47612" y="299719"/>
                </a:lnTo>
                <a:lnTo>
                  <a:pt x="48602" y="298450"/>
                </a:lnTo>
                <a:close/>
              </a:path>
              <a:path w="384175" h="372110">
                <a:moveTo>
                  <a:pt x="131127" y="295909"/>
                </a:moveTo>
                <a:lnTo>
                  <a:pt x="128282" y="298450"/>
                </a:lnTo>
                <a:lnTo>
                  <a:pt x="126009" y="300989"/>
                </a:lnTo>
                <a:lnTo>
                  <a:pt x="130956" y="300989"/>
                </a:lnTo>
                <a:lnTo>
                  <a:pt x="133502" y="298450"/>
                </a:lnTo>
                <a:lnTo>
                  <a:pt x="131127" y="295909"/>
                </a:lnTo>
                <a:close/>
              </a:path>
              <a:path w="384175" h="372110">
                <a:moveTo>
                  <a:pt x="62331" y="245109"/>
                </a:moveTo>
                <a:lnTo>
                  <a:pt x="59436" y="248919"/>
                </a:lnTo>
                <a:lnTo>
                  <a:pt x="48653" y="274319"/>
                </a:lnTo>
                <a:lnTo>
                  <a:pt x="51943" y="275590"/>
                </a:lnTo>
                <a:lnTo>
                  <a:pt x="53035" y="273050"/>
                </a:lnTo>
                <a:lnTo>
                  <a:pt x="54190" y="270509"/>
                </a:lnTo>
                <a:lnTo>
                  <a:pt x="56565" y="269240"/>
                </a:lnTo>
                <a:lnTo>
                  <a:pt x="57734" y="267969"/>
                </a:lnTo>
                <a:lnTo>
                  <a:pt x="85241" y="267969"/>
                </a:lnTo>
                <a:lnTo>
                  <a:pt x="62331" y="245109"/>
                </a:lnTo>
                <a:close/>
              </a:path>
              <a:path w="384175" h="372110">
                <a:moveTo>
                  <a:pt x="174792" y="220979"/>
                </a:moveTo>
                <a:lnTo>
                  <a:pt x="152933" y="220979"/>
                </a:lnTo>
                <a:lnTo>
                  <a:pt x="171958" y="240029"/>
                </a:lnTo>
                <a:lnTo>
                  <a:pt x="174409" y="243840"/>
                </a:lnTo>
                <a:lnTo>
                  <a:pt x="175171" y="245109"/>
                </a:lnTo>
                <a:lnTo>
                  <a:pt x="175806" y="247650"/>
                </a:lnTo>
                <a:lnTo>
                  <a:pt x="175806" y="248919"/>
                </a:lnTo>
                <a:lnTo>
                  <a:pt x="174282" y="251459"/>
                </a:lnTo>
                <a:lnTo>
                  <a:pt x="172224" y="254000"/>
                </a:lnTo>
                <a:lnTo>
                  <a:pt x="168846" y="257809"/>
                </a:lnTo>
                <a:lnTo>
                  <a:pt x="171284" y="260350"/>
                </a:lnTo>
                <a:lnTo>
                  <a:pt x="198021" y="233679"/>
                </a:lnTo>
                <a:lnTo>
                  <a:pt x="188887" y="233679"/>
                </a:lnTo>
                <a:lnTo>
                  <a:pt x="185585" y="231140"/>
                </a:lnTo>
                <a:lnTo>
                  <a:pt x="178600" y="224790"/>
                </a:lnTo>
                <a:lnTo>
                  <a:pt x="174792" y="220979"/>
                </a:lnTo>
                <a:close/>
              </a:path>
              <a:path w="384175" h="372110">
                <a:moveTo>
                  <a:pt x="114903" y="229869"/>
                </a:moveTo>
                <a:lnTo>
                  <a:pt x="91503" y="229869"/>
                </a:lnTo>
                <a:lnTo>
                  <a:pt x="94653" y="232409"/>
                </a:lnTo>
                <a:lnTo>
                  <a:pt x="97396" y="234950"/>
                </a:lnTo>
                <a:lnTo>
                  <a:pt x="115176" y="252729"/>
                </a:lnTo>
                <a:lnTo>
                  <a:pt x="117551" y="254000"/>
                </a:lnTo>
                <a:lnTo>
                  <a:pt x="121285" y="255269"/>
                </a:lnTo>
                <a:lnTo>
                  <a:pt x="123786" y="255269"/>
                </a:lnTo>
                <a:lnTo>
                  <a:pt x="130048" y="252729"/>
                </a:lnTo>
                <a:lnTo>
                  <a:pt x="133565" y="250190"/>
                </a:lnTo>
                <a:lnTo>
                  <a:pt x="137477" y="246379"/>
                </a:lnTo>
                <a:lnTo>
                  <a:pt x="142458" y="241300"/>
                </a:lnTo>
                <a:lnTo>
                  <a:pt x="127482" y="241300"/>
                </a:lnTo>
                <a:lnTo>
                  <a:pt x="124637" y="240029"/>
                </a:lnTo>
                <a:lnTo>
                  <a:pt x="122478" y="237490"/>
                </a:lnTo>
                <a:lnTo>
                  <a:pt x="114903" y="229869"/>
                </a:lnTo>
                <a:close/>
              </a:path>
              <a:path w="384175" h="372110">
                <a:moveTo>
                  <a:pt x="149410" y="195579"/>
                </a:moveTo>
                <a:lnTo>
                  <a:pt x="125387" y="195579"/>
                </a:lnTo>
                <a:lnTo>
                  <a:pt x="128638" y="196850"/>
                </a:lnTo>
                <a:lnTo>
                  <a:pt x="131533" y="199390"/>
                </a:lnTo>
                <a:lnTo>
                  <a:pt x="148590" y="217169"/>
                </a:lnTo>
                <a:lnTo>
                  <a:pt x="146926" y="223519"/>
                </a:lnTo>
                <a:lnTo>
                  <a:pt x="143700" y="229869"/>
                </a:lnTo>
                <a:lnTo>
                  <a:pt x="136156" y="237490"/>
                </a:lnTo>
                <a:lnTo>
                  <a:pt x="133680" y="238759"/>
                </a:lnTo>
                <a:lnTo>
                  <a:pt x="129298" y="240029"/>
                </a:lnTo>
                <a:lnTo>
                  <a:pt x="127482" y="241300"/>
                </a:lnTo>
                <a:lnTo>
                  <a:pt x="142458" y="241300"/>
                </a:lnTo>
                <a:lnTo>
                  <a:pt x="146696" y="234950"/>
                </a:lnTo>
                <a:lnTo>
                  <a:pt x="150188" y="228600"/>
                </a:lnTo>
                <a:lnTo>
                  <a:pt x="152933" y="220979"/>
                </a:lnTo>
                <a:lnTo>
                  <a:pt x="174792" y="220979"/>
                </a:lnTo>
                <a:lnTo>
                  <a:pt x="149410" y="195579"/>
                </a:lnTo>
                <a:close/>
              </a:path>
              <a:path w="384175" h="372110">
                <a:moveTo>
                  <a:pt x="36804" y="217169"/>
                </a:moveTo>
                <a:lnTo>
                  <a:pt x="27203" y="217169"/>
                </a:lnTo>
                <a:lnTo>
                  <a:pt x="25361" y="219709"/>
                </a:lnTo>
                <a:lnTo>
                  <a:pt x="23482" y="220979"/>
                </a:lnTo>
                <a:lnTo>
                  <a:pt x="22542" y="223519"/>
                </a:lnTo>
                <a:lnTo>
                  <a:pt x="22542" y="228600"/>
                </a:lnTo>
                <a:lnTo>
                  <a:pt x="23456" y="231140"/>
                </a:lnTo>
                <a:lnTo>
                  <a:pt x="27139" y="234950"/>
                </a:lnTo>
                <a:lnTo>
                  <a:pt x="36880" y="234950"/>
                </a:lnTo>
                <a:lnTo>
                  <a:pt x="40563" y="231140"/>
                </a:lnTo>
                <a:lnTo>
                  <a:pt x="41465" y="228600"/>
                </a:lnTo>
                <a:lnTo>
                  <a:pt x="41427" y="223519"/>
                </a:lnTo>
                <a:lnTo>
                  <a:pt x="40500" y="220979"/>
                </a:lnTo>
                <a:lnTo>
                  <a:pt x="36804" y="217169"/>
                </a:lnTo>
                <a:close/>
              </a:path>
              <a:path w="384175" h="372110">
                <a:moveTo>
                  <a:pt x="107149" y="204469"/>
                </a:moveTo>
                <a:lnTo>
                  <a:pt x="78803" y="232409"/>
                </a:lnTo>
                <a:lnTo>
                  <a:pt x="81305" y="234950"/>
                </a:lnTo>
                <a:lnTo>
                  <a:pt x="83718" y="232409"/>
                </a:lnTo>
                <a:lnTo>
                  <a:pt x="85890" y="231140"/>
                </a:lnTo>
                <a:lnTo>
                  <a:pt x="89738" y="229869"/>
                </a:lnTo>
                <a:lnTo>
                  <a:pt x="114903" y="229869"/>
                </a:lnTo>
                <a:lnTo>
                  <a:pt x="107327" y="222250"/>
                </a:lnTo>
                <a:lnTo>
                  <a:pt x="104762" y="219709"/>
                </a:lnTo>
                <a:lnTo>
                  <a:pt x="104152" y="217169"/>
                </a:lnTo>
                <a:lnTo>
                  <a:pt x="104203" y="214629"/>
                </a:lnTo>
                <a:lnTo>
                  <a:pt x="105041" y="212090"/>
                </a:lnTo>
                <a:lnTo>
                  <a:pt x="106718" y="209550"/>
                </a:lnTo>
                <a:lnTo>
                  <a:pt x="109651" y="207009"/>
                </a:lnTo>
                <a:lnTo>
                  <a:pt x="107149" y="204469"/>
                </a:lnTo>
                <a:close/>
              </a:path>
              <a:path w="384175" h="372110">
                <a:moveTo>
                  <a:pt x="199428" y="227329"/>
                </a:moveTo>
                <a:lnTo>
                  <a:pt x="196761" y="229869"/>
                </a:lnTo>
                <a:lnTo>
                  <a:pt x="194475" y="232409"/>
                </a:lnTo>
                <a:lnTo>
                  <a:pt x="190665" y="233679"/>
                </a:lnTo>
                <a:lnTo>
                  <a:pt x="198021" y="233679"/>
                </a:lnTo>
                <a:lnTo>
                  <a:pt x="201841" y="229869"/>
                </a:lnTo>
                <a:lnTo>
                  <a:pt x="199428" y="227329"/>
                </a:lnTo>
                <a:close/>
              </a:path>
              <a:path w="384175" h="372110">
                <a:moveTo>
                  <a:pt x="199047" y="121919"/>
                </a:moveTo>
                <a:lnTo>
                  <a:pt x="166898" y="144780"/>
                </a:lnTo>
                <a:lnTo>
                  <a:pt x="164452" y="160019"/>
                </a:lnTo>
                <a:lnTo>
                  <a:pt x="165735" y="168909"/>
                </a:lnTo>
                <a:lnTo>
                  <a:pt x="195395" y="203200"/>
                </a:lnTo>
                <a:lnTo>
                  <a:pt x="211112" y="207009"/>
                </a:lnTo>
                <a:lnTo>
                  <a:pt x="218874" y="207009"/>
                </a:lnTo>
                <a:lnTo>
                  <a:pt x="243187" y="190500"/>
                </a:lnTo>
                <a:lnTo>
                  <a:pt x="218732" y="190500"/>
                </a:lnTo>
                <a:lnTo>
                  <a:pt x="209334" y="189229"/>
                </a:lnTo>
                <a:lnTo>
                  <a:pt x="202259" y="187959"/>
                </a:lnTo>
                <a:lnTo>
                  <a:pt x="195316" y="185419"/>
                </a:lnTo>
                <a:lnTo>
                  <a:pt x="188492" y="180340"/>
                </a:lnTo>
                <a:lnTo>
                  <a:pt x="181775" y="175259"/>
                </a:lnTo>
                <a:lnTo>
                  <a:pt x="185562" y="171450"/>
                </a:lnTo>
                <a:lnTo>
                  <a:pt x="177965" y="171450"/>
                </a:lnTo>
                <a:lnTo>
                  <a:pt x="173380" y="165100"/>
                </a:lnTo>
                <a:lnTo>
                  <a:pt x="171119" y="160019"/>
                </a:lnTo>
                <a:lnTo>
                  <a:pt x="171208" y="148589"/>
                </a:lnTo>
                <a:lnTo>
                  <a:pt x="173050" y="143509"/>
                </a:lnTo>
                <a:lnTo>
                  <a:pt x="176695" y="139700"/>
                </a:lnTo>
                <a:lnTo>
                  <a:pt x="179108" y="138430"/>
                </a:lnTo>
                <a:lnTo>
                  <a:pt x="182029" y="135889"/>
                </a:lnTo>
                <a:lnTo>
                  <a:pt x="189141" y="134619"/>
                </a:lnTo>
                <a:lnTo>
                  <a:pt x="222168" y="134619"/>
                </a:lnTo>
                <a:lnTo>
                  <a:pt x="223431" y="133350"/>
                </a:lnTo>
                <a:lnTo>
                  <a:pt x="217692" y="128269"/>
                </a:lnTo>
                <a:lnTo>
                  <a:pt x="211715" y="124459"/>
                </a:lnTo>
                <a:lnTo>
                  <a:pt x="199047" y="121919"/>
                </a:lnTo>
                <a:close/>
              </a:path>
              <a:path w="384175" h="372110">
                <a:moveTo>
                  <a:pt x="141617" y="170179"/>
                </a:moveTo>
                <a:lnTo>
                  <a:pt x="112483" y="199390"/>
                </a:lnTo>
                <a:lnTo>
                  <a:pt x="114973" y="201929"/>
                </a:lnTo>
                <a:lnTo>
                  <a:pt x="117614" y="198119"/>
                </a:lnTo>
                <a:lnTo>
                  <a:pt x="119862" y="196850"/>
                </a:lnTo>
                <a:lnTo>
                  <a:pt x="123634" y="195579"/>
                </a:lnTo>
                <a:lnTo>
                  <a:pt x="149410" y="195579"/>
                </a:lnTo>
                <a:lnTo>
                  <a:pt x="141795" y="187959"/>
                </a:lnTo>
                <a:lnTo>
                  <a:pt x="139230" y="185419"/>
                </a:lnTo>
                <a:lnTo>
                  <a:pt x="138607" y="181609"/>
                </a:lnTo>
                <a:lnTo>
                  <a:pt x="138658" y="180340"/>
                </a:lnTo>
                <a:lnTo>
                  <a:pt x="139446" y="177800"/>
                </a:lnTo>
                <a:lnTo>
                  <a:pt x="141135" y="175259"/>
                </a:lnTo>
                <a:lnTo>
                  <a:pt x="144119" y="172719"/>
                </a:lnTo>
                <a:lnTo>
                  <a:pt x="141617" y="170179"/>
                </a:lnTo>
                <a:close/>
              </a:path>
              <a:path w="384175" h="372110">
                <a:moveTo>
                  <a:pt x="238925" y="148589"/>
                </a:moveTo>
                <a:lnTo>
                  <a:pt x="235623" y="149859"/>
                </a:lnTo>
                <a:lnTo>
                  <a:pt x="238925" y="157480"/>
                </a:lnTo>
                <a:lnTo>
                  <a:pt x="240195" y="162559"/>
                </a:lnTo>
                <a:lnTo>
                  <a:pt x="238671" y="172719"/>
                </a:lnTo>
                <a:lnTo>
                  <a:pt x="236385" y="177800"/>
                </a:lnTo>
                <a:lnTo>
                  <a:pt x="232448" y="181609"/>
                </a:lnTo>
                <a:lnTo>
                  <a:pt x="226479" y="187959"/>
                </a:lnTo>
                <a:lnTo>
                  <a:pt x="218732" y="190500"/>
                </a:lnTo>
                <a:lnTo>
                  <a:pt x="243187" y="190500"/>
                </a:lnTo>
                <a:lnTo>
                  <a:pt x="245402" y="186690"/>
                </a:lnTo>
                <a:lnTo>
                  <a:pt x="247021" y="180340"/>
                </a:lnTo>
                <a:lnTo>
                  <a:pt x="247307" y="173990"/>
                </a:lnTo>
                <a:lnTo>
                  <a:pt x="246497" y="166369"/>
                </a:lnTo>
                <a:lnTo>
                  <a:pt x="244830" y="160019"/>
                </a:lnTo>
                <a:lnTo>
                  <a:pt x="242306" y="154939"/>
                </a:lnTo>
                <a:lnTo>
                  <a:pt x="238925" y="148589"/>
                </a:lnTo>
                <a:close/>
              </a:path>
              <a:path w="384175" h="372110">
                <a:moveTo>
                  <a:pt x="222168" y="134619"/>
                </a:moveTo>
                <a:lnTo>
                  <a:pt x="192697" y="134619"/>
                </a:lnTo>
                <a:lnTo>
                  <a:pt x="198539" y="137159"/>
                </a:lnTo>
                <a:lnTo>
                  <a:pt x="201714" y="139700"/>
                </a:lnTo>
                <a:lnTo>
                  <a:pt x="205778" y="143509"/>
                </a:lnTo>
                <a:lnTo>
                  <a:pt x="177965" y="171450"/>
                </a:lnTo>
                <a:lnTo>
                  <a:pt x="185562" y="171450"/>
                </a:lnTo>
                <a:lnTo>
                  <a:pt x="222168" y="134619"/>
                </a:lnTo>
                <a:close/>
              </a:path>
              <a:path w="384175" h="372110">
                <a:moveTo>
                  <a:pt x="243751" y="101600"/>
                </a:moveTo>
                <a:lnTo>
                  <a:pt x="220637" y="101600"/>
                </a:lnTo>
                <a:lnTo>
                  <a:pt x="222288" y="102869"/>
                </a:lnTo>
                <a:lnTo>
                  <a:pt x="223812" y="102869"/>
                </a:lnTo>
                <a:lnTo>
                  <a:pt x="226479" y="105409"/>
                </a:lnTo>
                <a:lnTo>
                  <a:pt x="267246" y="146050"/>
                </a:lnTo>
                <a:lnTo>
                  <a:pt x="269913" y="149859"/>
                </a:lnTo>
                <a:lnTo>
                  <a:pt x="270167" y="152400"/>
                </a:lnTo>
                <a:lnTo>
                  <a:pt x="270548" y="154939"/>
                </a:lnTo>
                <a:lnTo>
                  <a:pt x="268770" y="158750"/>
                </a:lnTo>
                <a:lnTo>
                  <a:pt x="264833" y="162559"/>
                </a:lnTo>
                <a:lnTo>
                  <a:pt x="267246" y="165100"/>
                </a:lnTo>
                <a:lnTo>
                  <a:pt x="293916" y="138430"/>
                </a:lnTo>
                <a:lnTo>
                  <a:pt x="282740" y="138430"/>
                </a:lnTo>
                <a:lnTo>
                  <a:pt x="281216" y="137159"/>
                </a:lnTo>
                <a:lnTo>
                  <a:pt x="279565" y="137159"/>
                </a:lnTo>
                <a:lnTo>
                  <a:pt x="276898" y="134619"/>
                </a:lnTo>
                <a:lnTo>
                  <a:pt x="258229" y="115569"/>
                </a:lnTo>
                <a:lnTo>
                  <a:pt x="261948" y="111759"/>
                </a:lnTo>
                <a:lnTo>
                  <a:pt x="253911" y="111759"/>
                </a:lnTo>
                <a:lnTo>
                  <a:pt x="243751" y="101600"/>
                </a:lnTo>
                <a:close/>
              </a:path>
              <a:path w="384175" h="372110">
                <a:moveTo>
                  <a:pt x="293916" y="133350"/>
                </a:moveTo>
                <a:lnTo>
                  <a:pt x="291122" y="135889"/>
                </a:lnTo>
                <a:lnTo>
                  <a:pt x="288582" y="137159"/>
                </a:lnTo>
                <a:lnTo>
                  <a:pt x="284518" y="138430"/>
                </a:lnTo>
                <a:lnTo>
                  <a:pt x="293916" y="138430"/>
                </a:lnTo>
                <a:lnTo>
                  <a:pt x="296456" y="135889"/>
                </a:lnTo>
                <a:lnTo>
                  <a:pt x="293916" y="133350"/>
                </a:lnTo>
                <a:close/>
              </a:path>
              <a:path w="384175" h="372110">
                <a:moveTo>
                  <a:pt x="305104" y="88900"/>
                </a:moveTo>
                <a:lnTo>
                  <a:pt x="284264" y="88900"/>
                </a:lnTo>
                <a:lnTo>
                  <a:pt x="299123" y="104139"/>
                </a:lnTo>
                <a:lnTo>
                  <a:pt x="304330" y="109219"/>
                </a:lnTo>
                <a:lnTo>
                  <a:pt x="306870" y="113030"/>
                </a:lnTo>
                <a:lnTo>
                  <a:pt x="307124" y="118109"/>
                </a:lnTo>
                <a:lnTo>
                  <a:pt x="305346" y="121919"/>
                </a:lnTo>
                <a:lnTo>
                  <a:pt x="301790" y="125730"/>
                </a:lnTo>
                <a:lnTo>
                  <a:pt x="304203" y="128269"/>
                </a:lnTo>
                <a:lnTo>
                  <a:pt x="330757" y="101600"/>
                </a:lnTo>
                <a:lnTo>
                  <a:pt x="319570" y="101600"/>
                </a:lnTo>
                <a:lnTo>
                  <a:pt x="316522" y="100330"/>
                </a:lnTo>
                <a:lnTo>
                  <a:pt x="313855" y="97789"/>
                </a:lnTo>
                <a:lnTo>
                  <a:pt x="305104" y="88900"/>
                </a:lnTo>
                <a:close/>
              </a:path>
              <a:path w="384175" h="372110">
                <a:moveTo>
                  <a:pt x="281351" y="64769"/>
                </a:moveTo>
                <a:lnTo>
                  <a:pt x="257848" y="64769"/>
                </a:lnTo>
                <a:lnTo>
                  <a:pt x="259245" y="66039"/>
                </a:lnTo>
                <a:lnTo>
                  <a:pt x="260769" y="66039"/>
                </a:lnTo>
                <a:lnTo>
                  <a:pt x="263436" y="68580"/>
                </a:lnTo>
                <a:lnTo>
                  <a:pt x="279946" y="85089"/>
                </a:lnTo>
                <a:lnTo>
                  <a:pt x="253911" y="111759"/>
                </a:lnTo>
                <a:lnTo>
                  <a:pt x="261948" y="111759"/>
                </a:lnTo>
                <a:lnTo>
                  <a:pt x="284264" y="88900"/>
                </a:lnTo>
                <a:lnTo>
                  <a:pt x="305104" y="88900"/>
                </a:lnTo>
                <a:lnTo>
                  <a:pt x="281351" y="64769"/>
                </a:lnTo>
                <a:close/>
              </a:path>
              <a:path w="384175" h="372110">
                <a:moveTo>
                  <a:pt x="236131" y="74930"/>
                </a:moveTo>
                <a:lnTo>
                  <a:pt x="207048" y="104139"/>
                </a:lnTo>
                <a:lnTo>
                  <a:pt x="209461" y="106680"/>
                </a:lnTo>
                <a:lnTo>
                  <a:pt x="212382" y="104139"/>
                </a:lnTo>
                <a:lnTo>
                  <a:pt x="214922" y="102869"/>
                </a:lnTo>
                <a:lnTo>
                  <a:pt x="216827" y="101600"/>
                </a:lnTo>
                <a:lnTo>
                  <a:pt x="243751" y="101600"/>
                </a:lnTo>
                <a:lnTo>
                  <a:pt x="241211" y="99059"/>
                </a:lnTo>
                <a:lnTo>
                  <a:pt x="236893" y="93980"/>
                </a:lnTo>
                <a:lnTo>
                  <a:pt x="234480" y="91439"/>
                </a:lnTo>
                <a:lnTo>
                  <a:pt x="233718" y="90169"/>
                </a:lnTo>
                <a:lnTo>
                  <a:pt x="233083" y="87630"/>
                </a:lnTo>
                <a:lnTo>
                  <a:pt x="232956" y="86359"/>
                </a:lnTo>
                <a:lnTo>
                  <a:pt x="234226" y="82550"/>
                </a:lnTo>
                <a:lnTo>
                  <a:pt x="235877" y="80009"/>
                </a:lnTo>
                <a:lnTo>
                  <a:pt x="238671" y="77469"/>
                </a:lnTo>
                <a:lnTo>
                  <a:pt x="236131" y="74930"/>
                </a:lnTo>
                <a:close/>
              </a:path>
              <a:path w="384175" h="372110">
                <a:moveTo>
                  <a:pt x="330873" y="96519"/>
                </a:moveTo>
                <a:lnTo>
                  <a:pt x="327952" y="99059"/>
                </a:lnTo>
                <a:lnTo>
                  <a:pt x="325539" y="100330"/>
                </a:lnTo>
                <a:lnTo>
                  <a:pt x="321475" y="101600"/>
                </a:lnTo>
                <a:lnTo>
                  <a:pt x="330757" y="101600"/>
                </a:lnTo>
                <a:lnTo>
                  <a:pt x="333286" y="99059"/>
                </a:lnTo>
                <a:lnTo>
                  <a:pt x="330873" y="96519"/>
                </a:lnTo>
                <a:close/>
              </a:path>
              <a:path w="384175" h="372110">
                <a:moveTo>
                  <a:pt x="315887" y="29209"/>
                </a:moveTo>
                <a:lnTo>
                  <a:pt x="293408" y="29209"/>
                </a:lnTo>
                <a:lnTo>
                  <a:pt x="294805" y="30480"/>
                </a:lnTo>
                <a:lnTo>
                  <a:pt x="297853" y="33019"/>
                </a:lnTo>
                <a:lnTo>
                  <a:pt x="302552" y="36830"/>
                </a:lnTo>
                <a:lnTo>
                  <a:pt x="339382" y="73659"/>
                </a:lnTo>
                <a:lnTo>
                  <a:pt x="342049" y="77469"/>
                </a:lnTo>
                <a:lnTo>
                  <a:pt x="342430" y="80009"/>
                </a:lnTo>
                <a:lnTo>
                  <a:pt x="342684" y="82550"/>
                </a:lnTo>
                <a:lnTo>
                  <a:pt x="340906" y="86359"/>
                </a:lnTo>
                <a:lnTo>
                  <a:pt x="336969" y="90169"/>
                </a:lnTo>
                <a:lnTo>
                  <a:pt x="339509" y="92709"/>
                </a:lnTo>
                <a:lnTo>
                  <a:pt x="364688" y="67309"/>
                </a:lnTo>
                <a:lnTo>
                  <a:pt x="354241" y="67309"/>
                </a:lnTo>
                <a:lnTo>
                  <a:pt x="330365" y="43180"/>
                </a:lnTo>
                <a:lnTo>
                  <a:pt x="332016" y="41909"/>
                </a:lnTo>
                <a:lnTo>
                  <a:pt x="333413" y="39369"/>
                </a:lnTo>
                <a:lnTo>
                  <a:pt x="326047" y="39369"/>
                </a:lnTo>
                <a:lnTo>
                  <a:pt x="315887" y="29209"/>
                </a:lnTo>
                <a:close/>
              </a:path>
              <a:path w="384175" h="372110">
                <a:moveTo>
                  <a:pt x="273088" y="38100"/>
                </a:moveTo>
                <a:lnTo>
                  <a:pt x="243878" y="67309"/>
                </a:lnTo>
                <a:lnTo>
                  <a:pt x="246418" y="69850"/>
                </a:lnTo>
                <a:lnTo>
                  <a:pt x="249466" y="67309"/>
                </a:lnTo>
                <a:lnTo>
                  <a:pt x="252006" y="64769"/>
                </a:lnTo>
                <a:lnTo>
                  <a:pt x="281351" y="64769"/>
                </a:lnTo>
                <a:lnTo>
                  <a:pt x="273850" y="57150"/>
                </a:lnTo>
                <a:lnTo>
                  <a:pt x="271437" y="54609"/>
                </a:lnTo>
                <a:lnTo>
                  <a:pt x="269913" y="50800"/>
                </a:lnTo>
                <a:lnTo>
                  <a:pt x="269913" y="49530"/>
                </a:lnTo>
                <a:lnTo>
                  <a:pt x="271183" y="45719"/>
                </a:lnTo>
                <a:lnTo>
                  <a:pt x="272834" y="43180"/>
                </a:lnTo>
                <a:lnTo>
                  <a:pt x="275501" y="40639"/>
                </a:lnTo>
                <a:lnTo>
                  <a:pt x="273088" y="38100"/>
                </a:lnTo>
                <a:close/>
              </a:path>
              <a:path w="384175" h="372110">
                <a:moveTo>
                  <a:pt x="382689" y="29209"/>
                </a:moveTo>
                <a:lnTo>
                  <a:pt x="358039" y="29209"/>
                </a:lnTo>
                <a:lnTo>
                  <a:pt x="364655" y="34289"/>
                </a:lnTo>
                <a:lnTo>
                  <a:pt x="368211" y="38100"/>
                </a:lnTo>
                <a:lnTo>
                  <a:pt x="369735" y="41909"/>
                </a:lnTo>
                <a:lnTo>
                  <a:pt x="368973" y="52069"/>
                </a:lnTo>
                <a:lnTo>
                  <a:pt x="366560" y="57150"/>
                </a:lnTo>
                <a:lnTo>
                  <a:pt x="362115" y="60959"/>
                </a:lnTo>
                <a:lnTo>
                  <a:pt x="359829" y="63500"/>
                </a:lnTo>
                <a:lnTo>
                  <a:pt x="357162" y="66039"/>
                </a:lnTo>
                <a:lnTo>
                  <a:pt x="354241" y="67309"/>
                </a:lnTo>
                <a:lnTo>
                  <a:pt x="364688" y="67309"/>
                </a:lnTo>
                <a:lnTo>
                  <a:pt x="383832" y="33019"/>
                </a:lnTo>
                <a:lnTo>
                  <a:pt x="382689" y="29209"/>
                </a:lnTo>
                <a:close/>
              </a:path>
              <a:path w="384175" h="372110">
                <a:moveTo>
                  <a:pt x="367917" y="15239"/>
                </a:moveTo>
                <a:lnTo>
                  <a:pt x="357701" y="15239"/>
                </a:lnTo>
                <a:lnTo>
                  <a:pt x="346200" y="20319"/>
                </a:lnTo>
                <a:lnTo>
                  <a:pt x="333413" y="31750"/>
                </a:lnTo>
                <a:lnTo>
                  <a:pt x="326047" y="39369"/>
                </a:lnTo>
                <a:lnTo>
                  <a:pt x="334429" y="39369"/>
                </a:lnTo>
                <a:lnTo>
                  <a:pt x="342902" y="31750"/>
                </a:lnTo>
                <a:lnTo>
                  <a:pt x="350780" y="29209"/>
                </a:lnTo>
                <a:lnTo>
                  <a:pt x="382689" y="29209"/>
                </a:lnTo>
                <a:lnTo>
                  <a:pt x="381927" y="26669"/>
                </a:lnTo>
                <a:lnTo>
                  <a:pt x="376847" y="21589"/>
                </a:lnTo>
                <a:lnTo>
                  <a:pt x="367917" y="15239"/>
                </a:lnTo>
                <a:close/>
              </a:path>
              <a:path w="384175" h="372110">
                <a:moveTo>
                  <a:pt x="310680" y="0"/>
                </a:moveTo>
                <a:lnTo>
                  <a:pt x="279184" y="31750"/>
                </a:lnTo>
                <a:lnTo>
                  <a:pt x="281724" y="34289"/>
                </a:lnTo>
                <a:lnTo>
                  <a:pt x="284772" y="31750"/>
                </a:lnTo>
                <a:lnTo>
                  <a:pt x="287185" y="29209"/>
                </a:lnTo>
                <a:lnTo>
                  <a:pt x="315887" y="29209"/>
                </a:lnTo>
                <a:lnTo>
                  <a:pt x="308267" y="21589"/>
                </a:lnTo>
                <a:lnTo>
                  <a:pt x="305600" y="17780"/>
                </a:lnTo>
                <a:lnTo>
                  <a:pt x="305473" y="16509"/>
                </a:lnTo>
                <a:lnTo>
                  <a:pt x="305219" y="15239"/>
                </a:lnTo>
                <a:lnTo>
                  <a:pt x="305473" y="13969"/>
                </a:lnTo>
                <a:lnTo>
                  <a:pt x="306489" y="10159"/>
                </a:lnTo>
                <a:lnTo>
                  <a:pt x="308902" y="7619"/>
                </a:lnTo>
                <a:lnTo>
                  <a:pt x="313220" y="2539"/>
                </a:lnTo>
                <a:lnTo>
                  <a:pt x="3106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731010" y="5713285"/>
            <a:ext cx="415290" cy="438150"/>
          </a:xfrm>
          <a:custGeom>
            <a:avLst/>
            <a:gdLst/>
            <a:ahLst/>
            <a:cxnLst/>
            <a:rect l="l" t="t" r="r" b="b"/>
            <a:pathLst>
              <a:path w="415289" h="438150">
                <a:moveTo>
                  <a:pt x="24510" y="367029"/>
                </a:moveTo>
                <a:lnTo>
                  <a:pt x="10413" y="367029"/>
                </a:lnTo>
                <a:lnTo>
                  <a:pt x="15366" y="368299"/>
                </a:lnTo>
                <a:lnTo>
                  <a:pt x="19938" y="372109"/>
                </a:lnTo>
                <a:lnTo>
                  <a:pt x="40131" y="392429"/>
                </a:lnTo>
                <a:lnTo>
                  <a:pt x="48387" y="400049"/>
                </a:lnTo>
                <a:lnTo>
                  <a:pt x="53720" y="406399"/>
                </a:lnTo>
                <a:lnTo>
                  <a:pt x="58546" y="415289"/>
                </a:lnTo>
                <a:lnTo>
                  <a:pt x="58800" y="417829"/>
                </a:lnTo>
                <a:lnTo>
                  <a:pt x="55879" y="421639"/>
                </a:lnTo>
                <a:lnTo>
                  <a:pt x="47878" y="421639"/>
                </a:lnTo>
                <a:lnTo>
                  <a:pt x="45719" y="422909"/>
                </a:lnTo>
                <a:lnTo>
                  <a:pt x="44195" y="424179"/>
                </a:lnTo>
                <a:lnTo>
                  <a:pt x="42798" y="425449"/>
                </a:lnTo>
                <a:lnTo>
                  <a:pt x="42163" y="426719"/>
                </a:lnTo>
                <a:lnTo>
                  <a:pt x="42290" y="430529"/>
                </a:lnTo>
                <a:lnTo>
                  <a:pt x="43179" y="433069"/>
                </a:lnTo>
                <a:lnTo>
                  <a:pt x="44703" y="434339"/>
                </a:lnTo>
                <a:lnTo>
                  <a:pt x="49402" y="438149"/>
                </a:lnTo>
                <a:lnTo>
                  <a:pt x="54482" y="438149"/>
                </a:lnTo>
                <a:lnTo>
                  <a:pt x="60197" y="433069"/>
                </a:lnTo>
                <a:lnTo>
                  <a:pt x="63372" y="429259"/>
                </a:lnTo>
                <a:lnTo>
                  <a:pt x="65404" y="425449"/>
                </a:lnTo>
                <a:lnTo>
                  <a:pt x="66675" y="416559"/>
                </a:lnTo>
                <a:lnTo>
                  <a:pt x="65531" y="412749"/>
                </a:lnTo>
                <a:lnTo>
                  <a:pt x="43560" y="386079"/>
                </a:lnTo>
                <a:lnTo>
                  <a:pt x="24510" y="367029"/>
                </a:lnTo>
                <a:close/>
              </a:path>
              <a:path w="415289" h="438150">
                <a:moveTo>
                  <a:pt x="59181" y="340359"/>
                </a:moveTo>
                <a:lnTo>
                  <a:pt x="38226" y="340359"/>
                </a:lnTo>
                <a:lnTo>
                  <a:pt x="80009" y="382269"/>
                </a:lnTo>
                <a:lnTo>
                  <a:pt x="84454" y="387349"/>
                </a:lnTo>
                <a:lnTo>
                  <a:pt x="86994" y="389889"/>
                </a:lnTo>
                <a:lnTo>
                  <a:pt x="87502" y="392429"/>
                </a:lnTo>
                <a:lnTo>
                  <a:pt x="88137" y="393699"/>
                </a:lnTo>
                <a:lnTo>
                  <a:pt x="88010" y="396239"/>
                </a:lnTo>
                <a:lnTo>
                  <a:pt x="86994" y="397509"/>
                </a:lnTo>
                <a:lnTo>
                  <a:pt x="86106" y="400049"/>
                </a:lnTo>
                <a:lnTo>
                  <a:pt x="83946" y="402589"/>
                </a:lnTo>
                <a:lnTo>
                  <a:pt x="80517" y="405129"/>
                </a:lnTo>
                <a:lnTo>
                  <a:pt x="82931" y="407669"/>
                </a:lnTo>
                <a:lnTo>
                  <a:pt x="111569" y="379729"/>
                </a:lnTo>
                <a:lnTo>
                  <a:pt x="101345" y="379729"/>
                </a:lnTo>
                <a:lnTo>
                  <a:pt x="98551" y="378459"/>
                </a:lnTo>
                <a:lnTo>
                  <a:pt x="90931" y="372109"/>
                </a:lnTo>
                <a:lnTo>
                  <a:pt x="59181" y="340359"/>
                </a:lnTo>
                <a:close/>
              </a:path>
              <a:path w="415289" h="438150">
                <a:moveTo>
                  <a:pt x="111759" y="374649"/>
                </a:moveTo>
                <a:lnTo>
                  <a:pt x="108712" y="377189"/>
                </a:lnTo>
                <a:lnTo>
                  <a:pt x="106298" y="378459"/>
                </a:lnTo>
                <a:lnTo>
                  <a:pt x="104520" y="379729"/>
                </a:lnTo>
                <a:lnTo>
                  <a:pt x="111569" y="379729"/>
                </a:lnTo>
                <a:lnTo>
                  <a:pt x="114172" y="377189"/>
                </a:lnTo>
                <a:lnTo>
                  <a:pt x="111759" y="374649"/>
                </a:lnTo>
                <a:close/>
              </a:path>
              <a:path w="415289" h="438150">
                <a:moveTo>
                  <a:pt x="53847" y="316229"/>
                </a:moveTo>
                <a:lnTo>
                  <a:pt x="0" y="370839"/>
                </a:lnTo>
                <a:lnTo>
                  <a:pt x="2539" y="372109"/>
                </a:lnTo>
                <a:lnTo>
                  <a:pt x="6984" y="368299"/>
                </a:lnTo>
                <a:lnTo>
                  <a:pt x="10413" y="367029"/>
                </a:lnTo>
                <a:lnTo>
                  <a:pt x="24510" y="367029"/>
                </a:lnTo>
                <a:lnTo>
                  <a:pt x="18160" y="360679"/>
                </a:lnTo>
                <a:lnTo>
                  <a:pt x="38226" y="340359"/>
                </a:lnTo>
                <a:lnTo>
                  <a:pt x="59181" y="340359"/>
                </a:lnTo>
                <a:lnTo>
                  <a:pt x="54101" y="335279"/>
                </a:lnTo>
                <a:lnTo>
                  <a:pt x="51562" y="331469"/>
                </a:lnTo>
                <a:lnTo>
                  <a:pt x="51181" y="330200"/>
                </a:lnTo>
                <a:lnTo>
                  <a:pt x="50926" y="328929"/>
                </a:lnTo>
                <a:lnTo>
                  <a:pt x="50926" y="327659"/>
                </a:lnTo>
                <a:lnTo>
                  <a:pt x="51688" y="323850"/>
                </a:lnTo>
                <a:lnTo>
                  <a:pt x="53466" y="321309"/>
                </a:lnTo>
                <a:lnTo>
                  <a:pt x="56387" y="318769"/>
                </a:lnTo>
                <a:lnTo>
                  <a:pt x="53847" y="316229"/>
                </a:lnTo>
                <a:close/>
              </a:path>
              <a:path w="415289" h="438150">
                <a:moveTo>
                  <a:pt x="95670" y="307339"/>
                </a:moveTo>
                <a:lnTo>
                  <a:pt x="73659" y="307339"/>
                </a:lnTo>
                <a:lnTo>
                  <a:pt x="77469" y="311150"/>
                </a:lnTo>
                <a:lnTo>
                  <a:pt x="118998" y="351789"/>
                </a:lnTo>
                <a:lnTo>
                  <a:pt x="121538" y="355599"/>
                </a:lnTo>
                <a:lnTo>
                  <a:pt x="122173" y="356869"/>
                </a:lnTo>
                <a:lnTo>
                  <a:pt x="122935" y="359409"/>
                </a:lnTo>
                <a:lnTo>
                  <a:pt x="123062" y="360679"/>
                </a:lnTo>
                <a:lnTo>
                  <a:pt x="122427" y="361949"/>
                </a:lnTo>
                <a:lnTo>
                  <a:pt x="121919" y="363219"/>
                </a:lnTo>
                <a:lnTo>
                  <a:pt x="120141" y="365759"/>
                </a:lnTo>
                <a:lnTo>
                  <a:pt x="117220" y="368299"/>
                </a:lnTo>
                <a:lnTo>
                  <a:pt x="119633" y="370839"/>
                </a:lnTo>
                <a:lnTo>
                  <a:pt x="145033" y="345439"/>
                </a:lnTo>
                <a:lnTo>
                  <a:pt x="135762" y="345439"/>
                </a:lnTo>
                <a:lnTo>
                  <a:pt x="132969" y="344169"/>
                </a:lnTo>
                <a:lnTo>
                  <a:pt x="130047" y="341629"/>
                </a:lnTo>
                <a:lnTo>
                  <a:pt x="125475" y="336549"/>
                </a:lnTo>
                <a:lnTo>
                  <a:pt x="110489" y="322579"/>
                </a:lnTo>
                <a:lnTo>
                  <a:pt x="115485" y="317500"/>
                </a:lnTo>
                <a:lnTo>
                  <a:pt x="106298" y="317500"/>
                </a:lnTo>
                <a:lnTo>
                  <a:pt x="95670" y="307339"/>
                </a:lnTo>
                <a:close/>
              </a:path>
              <a:path w="415289" h="438150">
                <a:moveTo>
                  <a:pt x="146431" y="339089"/>
                </a:moveTo>
                <a:lnTo>
                  <a:pt x="143256" y="342899"/>
                </a:lnTo>
                <a:lnTo>
                  <a:pt x="140842" y="344169"/>
                </a:lnTo>
                <a:lnTo>
                  <a:pt x="137287" y="345439"/>
                </a:lnTo>
                <a:lnTo>
                  <a:pt x="145033" y="345439"/>
                </a:lnTo>
                <a:lnTo>
                  <a:pt x="148844" y="341629"/>
                </a:lnTo>
                <a:lnTo>
                  <a:pt x="146431" y="339089"/>
                </a:lnTo>
                <a:close/>
              </a:path>
              <a:path w="415289" h="438150">
                <a:moveTo>
                  <a:pt x="164655" y="307339"/>
                </a:moveTo>
                <a:lnTo>
                  <a:pt x="125475" y="307339"/>
                </a:lnTo>
                <a:lnTo>
                  <a:pt x="132212" y="312419"/>
                </a:lnTo>
                <a:lnTo>
                  <a:pt x="139461" y="316229"/>
                </a:lnTo>
                <a:lnTo>
                  <a:pt x="147210" y="318769"/>
                </a:lnTo>
                <a:lnTo>
                  <a:pt x="155447" y="321309"/>
                </a:lnTo>
                <a:lnTo>
                  <a:pt x="163639" y="320039"/>
                </a:lnTo>
                <a:lnTo>
                  <a:pt x="171259" y="318769"/>
                </a:lnTo>
                <a:lnTo>
                  <a:pt x="178307" y="314959"/>
                </a:lnTo>
                <a:lnTo>
                  <a:pt x="184784" y="309879"/>
                </a:lnTo>
                <a:lnTo>
                  <a:pt x="186118" y="308609"/>
                </a:lnTo>
                <a:lnTo>
                  <a:pt x="169544" y="308609"/>
                </a:lnTo>
                <a:lnTo>
                  <a:pt x="164655" y="307339"/>
                </a:lnTo>
                <a:close/>
              </a:path>
              <a:path w="415289" h="438150">
                <a:moveTo>
                  <a:pt x="151891" y="233679"/>
                </a:moveTo>
                <a:lnTo>
                  <a:pt x="143508" y="233679"/>
                </a:lnTo>
                <a:lnTo>
                  <a:pt x="135683" y="236219"/>
                </a:lnTo>
                <a:lnTo>
                  <a:pt x="110362" y="271779"/>
                </a:lnTo>
                <a:lnTo>
                  <a:pt x="111053" y="280669"/>
                </a:lnTo>
                <a:lnTo>
                  <a:pt x="113125" y="288289"/>
                </a:lnTo>
                <a:lnTo>
                  <a:pt x="116578" y="294639"/>
                </a:lnTo>
                <a:lnTo>
                  <a:pt x="121412" y="302259"/>
                </a:lnTo>
                <a:lnTo>
                  <a:pt x="106298" y="317500"/>
                </a:lnTo>
                <a:lnTo>
                  <a:pt x="115485" y="317500"/>
                </a:lnTo>
                <a:lnTo>
                  <a:pt x="125475" y="307339"/>
                </a:lnTo>
                <a:lnTo>
                  <a:pt x="164655" y="307339"/>
                </a:lnTo>
                <a:lnTo>
                  <a:pt x="124078" y="280669"/>
                </a:lnTo>
                <a:lnTo>
                  <a:pt x="118871" y="267969"/>
                </a:lnTo>
                <a:lnTo>
                  <a:pt x="117856" y="261619"/>
                </a:lnTo>
                <a:lnTo>
                  <a:pt x="119633" y="255269"/>
                </a:lnTo>
                <a:lnTo>
                  <a:pt x="123825" y="251459"/>
                </a:lnTo>
                <a:lnTo>
                  <a:pt x="129539" y="245109"/>
                </a:lnTo>
                <a:lnTo>
                  <a:pt x="137159" y="243839"/>
                </a:lnTo>
                <a:lnTo>
                  <a:pt x="178233" y="243839"/>
                </a:lnTo>
                <a:lnTo>
                  <a:pt x="174984" y="241300"/>
                </a:lnTo>
                <a:lnTo>
                  <a:pt x="167878" y="237489"/>
                </a:lnTo>
                <a:lnTo>
                  <a:pt x="160176" y="234950"/>
                </a:lnTo>
                <a:lnTo>
                  <a:pt x="151891" y="233679"/>
                </a:lnTo>
                <a:close/>
              </a:path>
              <a:path w="415289" h="438150">
                <a:moveTo>
                  <a:pt x="88518" y="281939"/>
                </a:moveTo>
                <a:lnTo>
                  <a:pt x="59435" y="311150"/>
                </a:lnTo>
                <a:lnTo>
                  <a:pt x="61975" y="313689"/>
                </a:lnTo>
                <a:lnTo>
                  <a:pt x="65912" y="309879"/>
                </a:lnTo>
                <a:lnTo>
                  <a:pt x="69087" y="307339"/>
                </a:lnTo>
                <a:lnTo>
                  <a:pt x="95670" y="307339"/>
                </a:lnTo>
                <a:lnTo>
                  <a:pt x="89026" y="300989"/>
                </a:lnTo>
                <a:lnTo>
                  <a:pt x="86487" y="297179"/>
                </a:lnTo>
                <a:lnTo>
                  <a:pt x="85978" y="295909"/>
                </a:lnTo>
                <a:lnTo>
                  <a:pt x="85597" y="294639"/>
                </a:lnTo>
                <a:lnTo>
                  <a:pt x="85470" y="293369"/>
                </a:lnTo>
                <a:lnTo>
                  <a:pt x="85978" y="290829"/>
                </a:lnTo>
                <a:lnTo>
                  <a:pt x="86359" y="289559"/>
                </a:lnTo>
                <a:lnTo>
                  <a:pt x="88010" y="287019"/>
                </a:lnTo>
                <a:lnTo>
                  <a:pt x="91058" y="284479"/>
                </a:lnTo>
                <a:lnTo>
                  <a:pt x="88518" y="281939"/>
                </a:lnTo>
                <a:close/>
              </a:path>
              <a:path w="415289" h="438150">
                <a:moveTo>
                  <a:pt x="178233" y="243839"/>
                </a:moveTo>
                <a:lnTo>
                  <a:pt x="137159" y="243839"/>
                </a:lnTo>
                <a:lnTo>
                  <a:pt x="146557" y="246379"/>
                </a:lnTo>
                <a:lnTo>
                  <a:pt x="153509" y="248919"/>
                </a:lnTo>
                <a:lnTo>
                  <a:pt x="183578" y="275589"/>
                </a:lnTo>
                <a:lnTo>
                  <a:pt x="188150" y="285750"/>
                </a:lnTo>
                <a:lnTo>
                  <a:pt x="187959" y="294639"/>
                </a:lnTo>
                <a:lnTo>
                  <a:pt x="183006" y="302259"/>
                </a:lnTo>
                <a:lnTo>
                  <a:pt x="177291" y="307339"/>
                </a:lnTo>
                <a:lnTo>
                  <a:pt x="169544" y="308609"/>
                </a:lnTo>
                <a:lnTo>
                  <a:pt x="186118" y="308609"/>
                </a:lnTo>
                <a:lnTo>
                  <a:pt x="190119" y="304800"/>
                </a:lnTo>
                <a:lnTo>
                  <a:pt x="193801" y="298450"/>
                </a:lnTo>
                <a:lnTo>
                  <a:pt x="197612" y="283209"/>
                </a:lnTo>
                <a:lnTo>
                  <a:pt x="197103" y="275589"/>
                </a:lnTo>
                <a:lnTo>
                  <a:pt x="194056" y="266700"/>
                </a:lnTo>
                <a:lnTo>
                  <a:pt x="191134" y="259079"/>
                </a:lnTo>
                <a:lnTo>
                  <a:pt x="186944" y="252729"/>
                </a:lnTo>
                <a:lnTo>
                  <a:pt x="181482" y="246379"/>
                </a:lnTo>
                <a:lnTo>
                  <a:pt x="178233" y="243839"/>
                </a:lnTo>
                <a:close/>
              </a:path>
              <a:path w="415289" h="438150">
                <a:moveTo>
                  <a:pt x="203804" y="195579"/>
                </a:moveTo>
                <a:lnTo>
                  <a:pt x="182752" y="195579"/>
                </a:lnTo>
                <a:lnTo>
                  <a:pt x="224535" y="237489"/>
                </a:lnTo>
                <a:lnTo>
                  <a:pt x="229742" y="242569"/>
                </a:lnTo>
                <a:lnTo>
                  <a:pt x="232409" y="246379"/>
                </a:lnTo>
                <a:lnTo>
                  <a:pt x="232409" y="248919"/>
                </a:lnTo>
                <a:lnTo>
                  <a:pt x="232537" y="251459"/>
                </a:lnTo>
                <a:lnTo>
                  <a:pt x="230504" y="255269"/>
                </a:lnTo>
                <a:lnTo>
                  <a:pt x="226313" y="259079"/>
                </a:lnTo>
                <a:lnTo>
                  <a:pt x="228726" y="261619"/>
                </a:lnTo>
                <a:lnTo>
                  <a:pt x="255191" y="234950"/>
                </a:lnTo>
                <a:lnTo>
                  <a:pt x="246633" y="234950"/>
                </a:lnTo>
                <a:lnTo>
                  <a:pt x="243077" y="233679"/>
                </a:lnTo>
                <a:lnTo>
                  <a:pt x="239902" y="231139"/>
                </a:lnTo>
                <a:lnTo>
                  <a:pt x="235457" y="227329"/>
                </a:lnTo>
                <a:lnTo>
                  <a:pt x="203804" y="195579"/>
                </a:lnTo>
                <a:close/>
              </a:path>
              <a:path w="415289" h="438150">
                <a:moveTo>
                  <a:pt x="259079" y="227329"/>
                </a:moveTo>
                <a:lnTo>
                  <a:pt x="254634" y="231139"/>
                </a:lnTo>
                <a:lnTo>
                  <a:pt x="251459" y="233679"/>
                </a:lnTo>
                <a:lnTo>
                  <a:pt x="249935" y="234950"/>
                </a:lnTo>
                <a:lnTo>
                  <a:pt x="255191" y="234950"/>
                </a:lnTo>
                <a:lnTo>
                  <a:pt x="261492" y="228600"/>
                </a:lnTo>
                <a:lnTo>
                  <a:pt x="259079" y="227329"/>
                </a:lnTo>
                <a:close/>
              </a:path>
              <a:path w="415289" h="438150">
                <a:moveTo>
                  <a:pt x="209931" y="160019"/>
                </a:moveTo>
                <a:lnTo>
                  <a:pt x="157860" y="212089"/>
                </a:lnTo>
                <a:lnTo>
                  <a:pt x="171576" y="231139"/>
                </a:lnTo>
                <a:lnTo>
                  <a:pt x="174625" y="228600"/>
                </a:lnTo>
                <a:lnTo>
                  <a:pt x="171831" y="223519"/>
                </a:lnTo>
                <a:lnTo>
                  <a:pt x="170179" y="219709"/>
                </a:lnTo>
                <a:lnTo>
                  <a:pt x="169671" y="217169"/>
                </a:lnTo>
                <a:lnTo>
                  <a:pt x="169290" y="214629"/>
                </a:lnTo>
                <a:lnTo>
                  <a:pt x="169417" y="212089"/>
                </a:lnTo>
                <a:lnTo>
                  <a:pt x="171195" y="208279"/>
                </a:lnTo>
                <a:lnTo>
                  <a:pt x="173608" y="205739"/>
                </a:lnTo>
                <a:lnTo>
                  <a:pt x="177291" y="201929"/>
                </a:lnTo>
                <a:lnTo>
                  <a:pt x="182752" y="195579"/>
                </a:lnTo>
                <a:lnTo>
                  <a:pt x="203804" y="195579"/>
                </a:lnTo>
                <a:lnTo>
                  <a:pt x="193675" y="185419"/>
                </a:lnTo>
                <a:lnTo>
                  <a:pt x="202691" y="176529"/>
                </a:lnTo>
                <a:lnTo>
                  <a:pt x="205739" y="173989"/>
                </a:lnTo>
                <a:lnTo>
                  <a:pt x="210057" y="171450"/>
                </a:lnTo>
                <a:lnTo>
                  <a:pt x="225413" y="171450"/>
                </a:lnTo>
                <a:lnTo>
                  <a:pt x="209931" y="160019"/>
                </a:lnTo>
                <a:close/>
              </a:path>
              <a:path w="415289" h="438150">
                <a:moveTo>
                  <a:pt x="253599" y="149859"/>
                </a:moveTo>
                <a:lnTo>
                  <a:pt x="229742" y="149859"/>
                </a:lnTo>
                <a:lnTo>
                  <a:pt x="232409" y="151129"/>
                </a:lnTo>
                <a:lnTo>
                  <a:pt x="235457" y="153669"/>
                </a:lnTo>
                <a:lnTo>
                  <a:pt x="276987" y="195579"/>
                </a:lnTo>
                <a:lnTo>
                  <a:pt x="279653" y="199389"/>
                </a:lnTo>
                <a:lnTo>
                  <a:pt x="280034" y="201929"/>
                </a:lnTo>
                <a:lnTo>
                  <a:pt x="280288" y="204469"/>
                </a:lnTo>
                <a:lnTo>
                  <a:pt x="278510" y="207009"/>
                </a:lnTo>
                <a:lnTo>
                  <a:pt x="274573" y="210819"/>
                </a:lnTo>
                <a:lnTo>
                  <a:pt x="277113" y="213359"/>
                </a:lnTo>
                <a:lnTo>
                  <a:pt x="302398" y="187959"/>
                </a:lnTo>
                <a:lnTo>
                  <a:pt x="294004" y="187959"/>
                </a:lnTo>
                <a:lnTo>
                  <a:pt x="291719" y="186689"/>
                </a:lnTo>
                <a:lnTo>
                  <a:pt x="288544" y="185419"/>
                </a:lnTo>
                <a:lnTo>
                  <a:pt x="284733" y="181609"/>
                </a:lnTo>
                <a:lnTo>
                  <a:pt x="284272" y="175259"/>
                </a:lnTo>
                <a:lnTo>
                  <a:pt x="278510" y="175259"/>
                </a:lnTo>
                <a:lnTo>
                  <a:pt x="253599" y="149859"/>
                </a:lnTo>
                <a:close/>
              </a:path>
              <a:path w="415289" h="438150">
                <a:moveTo>
                  <a:pt x="302513" y="182879"/>
                </a:moveTo>
                <a:lnTo>
                  <a:pt x="299212" y="186689"/>
                </a:lnTo>
                <a:lnTo>
                  <a:pt x="296417" y="187959"/>
                </a:lnTo>
                <a:lnTo>
                  <a:pt x="302398" y="187959"/>
                </a:lnTo>
                <a:lnTo>
                  <a:pt x="304926" y="185419"/>
                </a:lnTo>
                <a:lnTo>
                  <a:pt x="302513" y="182879"/>
                </a:lnTo>
                <a:close/>
              </a:path>
              <a:path w="415289" h="438150">
                <a:moveTo>
                  <a:pt x="225413" y="171450"/>
                </a:moveTo>
                <a:lnTo>
                  <a:pt x="212597" y="171450"/>
                </a:lnTo>
                <a:lnTo>
                  <a:pt x="218694" y="172719"/>
                </a:lnTo>
                <a:lnTo>
                  <a:pt x="222122" y="173989"/>
                </a:lnTo>
                <a:lnTo>
                  <a:pt x="225932" y="176529"/>
                </a:lnTo>
                <a:lnTo>
                  <a:pt x="228853" y="173989"/>
                </a:lnTo>
                <a:lnTo>
                  <a:pt x="225413" y="171450"/>
                </a:lnTo>
                <a:close/>
              </a:path>
              <a:path w="415289" h="438150">
                <a:moveTo>
                  <a:pt x="303332" y="125729"/>
                </a:moveTo>
                <a:lnTo>
                  <a:pt x="280669" y="125729"/>
                </a:lnTo>
                <a:lnTo>
                  <a:pt x="308990" y="153669"/>
                </a:lnTo>
                <a:lnTo>
                  <a:pt x="314070" y="158750"/>
                </a:lnTo>
                <a:lnTo>
                  <a:pt x="316738" y="162559"/>
                </a:lnTo>
                <a:lnTo>
                  <a:pt x="316991" y="167639"/>
                </a:lnTo>
                <a:lnTo>
                  <a:pt x="315213" y="170179"/>
                </a:lnTo>
                <a:lnTo>
                  <a:pt x="311531" y="173989"/>
                </a:lnTo>
                <a:lnTo>
                  <a:pt x="313944" y="176529"/>
                </a:lnTo>
                <a:lnTo>
                  <a:pt x="339344" y="151129"/>
                </a:lnTo>
                <a:lnTo>
                  <a:pt x="330200" y="151129"/>
                </a:lnTo>
                <a:lnTo>
                  <a:pt x="328802" y="149859"/>
                </a:lnTo>
                <a:lnTo>
                  <a:pt x="327532" y="149859"/>
                </a:lnTo>
                <a:lnTo>
                  <a:pt x="324484" y="147319"/>
                </a:lnTo>
                <a:lnTo>
                  <a:pt x="319785" y="142239"/>
                </a:lnTo>
                <a:lnTo>
                  <a:pt x="303332" y="125729"/>
                </a:lnTo>
                <a:close/>
              </a:path>
              <a:path w="415289" h="438150">
                <a:moveTo>
                  <a:pt x="291942" y="114300"/>
                </a:moveTo>
                <a:lnTo>
                  <a:pt x="267969" y="114300"/>
                </a:lnTo>
                <a:lnTo>
                  <a:pt x="271017" y="115569"/>
                </a:lnTo>
                <a:lnTo>
                  <a:pt x="274446" y="119379"/>
                </a:lnTo>
                <a:lnTo>
                  <a:pt x="278510" y="175259"/>
                </a:lnTo>
                <a:lnTo>
                  <a:pt x="284272" y="175259"/>
                </a:lnTo>
                <a:lnTo>
                  <a:pt x="280669" y="125729"/>
                </a:lnTo>
                <a:lnTo>
                  <a:pt x="303332" y="125729"/>
                </a:lnTo>
                <a:lnTo>
                  <a:pt x="291942" y="114300"/>
                </a:lnTo>
                <a:close/>
              </a:path>
              <a:path w="415289" h="438150">
                <a:moveTo>
                  <a:pt x="245998" y="124459"/>
                </a:moveTo>
                <a:lnTo>
                  <a:pt x="216788" y="153669"/>
                </a:lnTo>
                <a:lnTo>
                  <a:pt x="219328" y="156209"/>
                </a:lnTo>
                <a:lnTo>
                  <a:pt x="222376" y="152400"/>
                </a:lnTo>
                <a:lnTo>
                  <a:pt x="224789" y="151129"/>
                </a:lnTo>
                <a:lnTo>
                  <a:pt x="228219" y="149859"/>
                </a:lnTo>
                <a:lnTo>
                  <a:pt x="253599" y="149859"/>
                </a:lnTo>
                <a:lnTo>
                  <a:pt x="246125" y="142239"/>
                </a:lnTo>
                <a:lnTo>
                  <a:pt x="243585" y="139700"/>
                </a:lnTo>
                <a:lnTo>
                  <a:pt x="243204" y="138429"/>
                </a:lnTo>
                <a:lnTo>
                  <a:pt x="242950" y="137159"/>
                </a:lnTo>
                <a:lnTo>
                  <a:pt x="242950" y="134619"/>
                </a:lnTo>
                <a:lnTo>
                  <a:pt x="243458" y="133350"/>
                </a:lnTo>
                <a:lnTo>
                  <a:pt x="243839" y="132079"/>
                </a:lnTo>
                <a:lnTo>
                  <a:pt x="245490" y="129539"/>
                </a:lnTo>
                <a:lnTo>
                  <a:pt x="248412" y="127000"/>
                </a:lnTo>
                <a:lnTo>
                  <a:pt x="245998" y="124459"/>
                </a:lnTo>
                <a:close/>
              </a:path>
              <a:path w="415289" h="438150">
                <a:moveTo>
                  <a:pt x="340613" y="144779"/>
                </a:moveTo>
                <a:lnTo>
                  <a:pt x="337565" y="148589"/>
                </a:lnTo>
                <a:lnTo>
                  <a:pt x="335152" y="149859"/>
                </a:lnTo>
                <a:lnTo>
                  <a:pt x="331850" y="151129"/>
                </a:lnTo>
                <a:lnTo>
                  <a:pt x="339344" y="151129"/>
                </a:lnTo>
                <a:lnTo>
                  <a:pt x="343153" y="147319"/>
                </a:lnTo>
                <a:lnTo>
                  <a:pt x="340613" y="144779"/>
                </a:lnTo>
                <a:close/>
              </a:path>
              <a:path w="415289" h="438150">
                <a:moveTo>
                  <a:pt x="326161" y="78739"/>
                </a:moveTo>
                <a:lnTo>
                  <a:pt x="304545" y="78739"/>
                </a:lnTo>
                <a:lnTo>
                  <a:pt x="307594" y="81279"/>
                </a:lnTo>
                <a:lnTo>
                  <a:pt x="349250" y="123189"/>
                </a:lnTo>
                <a:lnTo>
                  <a:pt x="351916" y="127000"/>
                </a:lnTo>
                <a:lnTo>
                  <a:pt x="352170" y="129539"/>
                </a:lnTo>
                <a:lnTo>
                  <a:pt x="352551" y="132079"/>
                </a:lnTo>
                <a:lnTo>
                  <a:pt x="350773" y="134619"/>
                </a:lnTo>
                <a:lnTo>
                  <a:pt x="346837" y="138429"/>
                </a:lnTo>
                <a:lnTo>
                  <a:pt x="349250" y="140969"/>
                </a:lnTo>
                <a:lnTo>
                  <a:pt x="374534" y="115569"/>
                </a:lnTo>
                <a:lnTo>
                  <a:pt x="368553" y="115569"/>
                </a:lnTo>
                <a:lnTo>
                  <a:pt x="363854" y="114300"/>
                </a:lnTo>
                <a:lnTo>
                  <a:pt x="360806" y="113029"/>
                </a:lnTo>
                <a:lnTo>
                  <a:pt x="356996" y="109219"/>
                </a:lnTo>
                <a:lnTo>
                  <a:pt x="356520" y="102869"/>
                </a:lnTo>
                <a:lnTo>
                  <a:pt x="350773" y="102869"/>
                </a:lnTo>
                <a:lnTo>
                  <a:pt x="326161" y="78739"/>
                </a:lnTo>
                <a:close/>
              </a:path>
              <a:path w="415289" h="438150">
                <a:moveTo>
                  <a:pt x="282828" y="87629"/>
                </a:moveTo>
                <a:lnTo>
                  <a:pt x="254888" y="115569"/>
                </a:lnTo>
                <a:lnTo>
                  <a:pt x="257301" y="118109"/>
                </a:lnTo>
                <a:lnTo>
                  <a:pt x="260222" y="115569"/>
                </a:lnTo>
                <a:lnTo>
                  <a:pt x="263016" y="114300"/>
                </a:lnTo>
                <a:lnTo>
                  <a:pt x="291942" y="114300"/>
                </a:lnTo>
                <a:lnTo>
                  <a:pt x="283082" y="105409"/>
                </a:lnTo>
                <a:lnTo>
                  <a:pt x="280415" y="102869"/>
                </a:lnTo>
                <a:lnTo>
                  <a:pt x="279907" y="100329"/>
                </a:lnTo>
                <a:lnTo>
                  <a:pt x="279907" y="97789"/>
                </a:lnTo>
                <a:lnTo>
                  <a:pt x="280288" y="96519"/>
                </a:lnTo>
                <a:lnTo>
                  <a:pt x="280796" y="95250"/>
                </a:lnTo>
                <a:lnTo>
                  <a:pt x="282447" y="92709"/>
                </a:lnTo>
                <a:lnTo>
                  <a:pt x="285369" y="90169"/>
                </a:lnTo>
                <a:lnTo>
                  <a:pt x="282828" y="87629"/>
                </a:lnTo>
                <a:close/>
              </a:path>
              <a:path w="415289" h="438150">
                <a:moveTo>
                  <a:pt x="374650" y="111759"/>
                </a:moveTo>
                <a:lnTo>
                  <a:pt x="371475" y="114300"/>
                </a:lnTo>
                <a:lnTo>
                  <a:pt x="368553" y="115569"/>
                </a:lnTo>
                <a:lnTo>
                  <a:pt x="374534" y="115569"/>
                </a:lnTo>
                <a:lnTo>
                  <a:pt x="377063" y="113029"/>
                </a:lnTo>
                <a:lnTo>
                  <a:pt x="374650" y="111759"/>
                </a:lnTo>
                <a:close/>
              </a:path>
              <a:path w="415289" h="438150">
                <a:moveTo>
                  <a:pt x="375538" y="53339"/>
                </a:moveTo>
                <a:lnTo>
                  <a:pt x="352806" y="53339"/>
                </a:lnTo>
                <a:lnTo>
                  <a:pt x="381126" y="81279"/>
                </a:lnTo>
                <a:lnTo>
                  <a:pt x="386333" y="86359"/>
                </a:lnTo>
                <a:lnTo>
                  <a:pt x="388873" y="90169"/>
                </a:lnTo>
                <a:lnTo>
                  <a:pt x="389127" y="95250"/>
                </a:lnTo>
                <a:lnTo>
                  <a:pt x="387350" y="99059"/>
                </a:lnTo>
                <a:lnTo>
                  <a:pt x="383794" y="101600"/>
                </a:lnTo>
                <a:lnTo>
                  <a:pt x="386206" y="104139"/>
                </a:lnTo>
                <a:lnTo>
                  <a:pt x="411496" y="78739"/>
                </a:lnTo>
                <a:lnTo>
                  <a:pt x="402463" y="78739"/>
                </a:lnTo>
                <a:lnTo>
                  <a:pt x="399669" y="77469"/>
                </a:lnTo>
                <a:lnTo>
                  <a:pt x="396620" y="74929"/>
                </a:lnTo>
                <a:lnTo>
                  <a:pt x="392048" y="69850"/>
                </a:lnTo>
                <a:lnTo>
                  <a:pt x="375538" y="53339"/>
                </a:lnTo>
                <a:close/>
              </a:path>
              <a:path w="415289" h="438150">
                <a:moveTo>
                  <a:pt x="364108" y="41909"/>
                </a:moveTo>
                <a:lnTo>
                  <a:pt x="340232" y="41909"/>
                </a:lnTo>
                <a:lnTo>
                  <a:pt x="343153" y="43179"/>
                </a:lnTo>
                <a:lnTo>
                  <a:pt x="346582" y="46989"/>
                </a:lnTo>
                <a:lnTo>
                  <a:pt x="350773" y="102869"/>
                </a:lnTo>
                <a:lnTo>
                  <a:pt x="356520" y="102869"/>
                </a:lnTo>
                <a:lnTo>
                  <a:pt x="352806" y="53339"/>
                </a:lnTo>
                <a:lnTo>
                  <a:pt x="375538" y="53339"/>
                </a:lnTo>
                <a:lnTo>
                  <a:pt x="364108" y="41909"/>
                </a:lnTo>
                <a:close/>
              </a:path>
              <a:path w="415289" h="438150">
                <a:moveTo>
                  <a:pt x="318134" y="52069"/>
                </a:moveTo>
                <a:lnTo>
                  <a:pt x="289051" y="81279"/>
                </a:lnTo>
                <a:lnTo>
                  <a:pt x="291464" y="83819"/>
                </a:lnTo>
                <a:lnTo>
                  <a:pt x="294639" y="80009"/>
                </a:lnTo>
                <a:lnTo>
                  <a:pt x="297052" y="78739"/>
                </a:lnTo>
                <a:lnTo>
                  <a:pt x="326161" y="78739"/>
                </a:lnTo>
                <a:lnTo>
                  <a:pt x="318388" y="71119"/>
                </a:lnTo>
                <a:lnTo>
                  <a:pt x="315721" y="67309"/>
                </a:lnTo>
                <a:lnTo>
                  <a:pt x="315213" y="64769"/>
                </a:lnTo>
                <a:lnTo>
                  <a:pt x="315213" y="63500"/>
                </a:lnTo>
                <a:lnTo>
                  <a:pt x="315594" y="60959"/>
                </a:lnTo>
                <a:lnTo>
                  <a:pt x="316102" y="59689"/>
                </a:lnTo>
                <a:lnTo>
                  <a:pt x="317753" y="57150"/>
                </a:lnTo>
                <a:lnTo>
                  <a:pt x="320675" y="54609"/>
                </a:lnTo>
                <a:lnTo>
                  <a:pt x="318134" y="52069"/>
                </a:lnTo>
                <a:close/>
              </a:path>
              <a:path w="415289" h="438150">
                <a:moveTo>
                  <a:pt x="412876" y="72389"/>
                </a:moveTo>
                <a:lnTo>
                  <a:pt x="409828" y="76200"/>
                </a:lnTo>
                <a:lnTo>
                  <a:pt x="407415" y="77469"/>
                </a:lnTo>
                <a:lnTo>
                  <a:pt x="403987" y="78739"/>
                </a:lnTo>
                <a:lnTo>
                  <a:pt x="411496" y="78739"/>
                </a:lnTo>
                <a:lnTo>
                  <a:pt x="415289" y="74929"/>
                </a:lnTo>
                <a:lnTo>
                  <a:pt x="412876" y="72389"/>
                </a:lnTo>
                <a:close/>
              </a:path>
              <a:path w="415289" h="438150">
                <a:moveTo>
                  <a:pt x="283971" y="33019"/>
                </a:moveTo>
                <a:lnTo>
                  <a:pt x="278638" y="33019"/>
                </a:lnTo>
                <a:lnTo>
                  <a:pt x="275716" y="35559"/>
                </a:lnTo>
                <a:lnTo>
                  <a:pt x="274446" y="36829"/>
                </a:lnTo>
                <a:lnTo>
                  <a:pt x="273812" y="39369"/>
                </a:lnTo>
                <a:lnTo>
                  <a:pt x="273938" y="41909"/>
                </a:lnTo>
                <a:lnTo>
                  <a:pt x="274827" y="44450"/>
                </a:lnTo>
                <a:lnTo>
                  <a:pt x="276351" y="45719"/>
                </a:lnTo>
                <a:lnTo>
                  <a:pt x="280162" y="49529"/>
                </a:lnTo>
                <a:lnTo>
                  <a:pt x="285114" y="50800"/>
                </a:lnTo>
                <a:lnTo>
                  <a:pt x="297560" y="49529"/>
                </a:lnTo>
                <a:lnTo>
                  <a:pt x="304291" y="44450"/>
                </a:lnTo>
                <a:lnTo>
                  <a:pt x="311531" y="38100"/>
                </a:lnTo>
                <a:lnTo>
                  <a:pt x="295909" y="38100"/>
                </a:lnTo>
                <a:lnTo>
                  <a:pt x="283971" y="33019"/>
                </a:lnTo>
                <a:close/>
              </a:path>
              <a:path w="415289" h="438150">
                <a:moveTo>
                  <a:pt x="355091" y="15239"/>
                </a:moveTo>
                <a:lnTo>
                  <a:pt x="327025" y="43179"/>
                </a:lnTo>
                <a:lnTo>
                  <a:pt x="329564" y="45719"/>
                </a:lnTo>
                <a:lnTo>
                  <a:pt x="332485" y="43179"/>
                </a:lnTo>
                <a:lnTo>
                  <a:pt x="335152" y="41909"/>
                </a:lnTo>
                <a:lnTo>
                  <a:pt x="364108" y="41909"/>
                </a:lnTo>
                <a:lnTo>
                  <a:pt x="352678" y="30479"/>
                </a:lnTo>
                <a:lnTo>
                  <a:pt x="352297" y="29209"/>
                </a:lnTo>
                <a:lnTo>
                  <a:pt x="352170" y="26669"/>
                </a:lnTo>
                <a:lnTo>
                  <a:pt x="352932" y="22859"/>
                </a:lnTo>
                <a:lnTo>
                  <a:pt x="354583" y="20319"/>
                </a:lnTo>
                <a:lnTo>
                  <a:pt x="357504" y="17779"/>
                </a:lnTo>
                <a:lnTo>
                  <a:pt x="355091" y="15239"/>
                </a:lnTo>
                <a:close/>
              </a:path>
              <a:path w="415289" h="438150">
                <a:moveTo>
                  <a:pt x="316356" y="0"/>
                </a:moveTo>
                <a:lnTo>
                  <a:pt x="312546" y="0"/>
                </a:lnTo>
                <a:lnTo>
                  <a:pt x="311022" y="1269"/>
                </a:lnTo>
                <a:lnTo>
                  <a:pt x="309625" y="2539"/>
                </a:lnTo>
                <a:lnTo>
                  <a:pt x="306958" y="5079"/>
                </a:lnTo>
                <a:lnTo>
                  <a:pt x="306958" y="8889"/>
                </a:lnTo>
                <a:lnTo>
                  <a:pt x="309752" y="15239"/>
                </a:lnTo>
                <a:lnTo>
                  <a:pt x="311531" y="20319"/>
                </a:lnTo>
                <a:lnTo>
                  <a:pt x="312419" y="24129"/>
                </a:lnTo>
                <a:lnTo>
                  <a:pt x="311912" y="29209"/>
                </a:lnTo>
                <a:lnTo>
                  <a:pt x="310514" y="31750"/>
                </a:lnTo>
                <a:lnTo>
                  <a:pt x="307720" y="34289"/>
                </a:lnTo>
                <a:lnTo>
                  <a:pt x="306069" y="35559"/>
                </a:lnTo>
                <a:lnTo>
                  <a:pt x="304164" y="36829"/>
                </a:lnTo>
                <a:lnTo>
                  <a:pt x="299338" y="38100"/>
                </a:lnTo>
                <a:lnTo>
                  <a:pt x="311531" y="38100"/>
                </a:lnTo>
                <a:lnTo>
                  <a:pt x="316991" y="31750"/>
                </a:lnTo>
                <a:lnTo>
                  <a:pt x="320547" y="25400"/>
                </a:lnTo>
                <a:lnTo>
                  <a:pt x="323595" y="11429"/>
                </a:lnTo>
                <a:lnTo>
                  <a:pt x="322706" y="6350"/>
                </a:lnTo>
                <a:lnTo>
                  <a:pt x="317881" y="1269"/>
                </a:lnTo>
                <a:lnTo>
                  <a:pt x="3163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2240660" y="5751240"/>
            <a:ext cx="550544" cy="5130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2984754" y="5751779"/>
            <a:ext cx="462533" cy="4483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3614928" y="5752325"/>
            <a:ext cx="486918" cy="4622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4262120" y="5751664"/>
            <a:ext cx="494791" cy="4495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972811" y="5752172"/>
            <a:ext cx="440055" cy="434340"/>
          </a:xfrm>
          <a:custGeom>
            <a:avLst/>
            <a:gdLst/>
            <a:ahLst/>
            <a:cxnLst/>
            <a:rect l="l" t="t" r="r" b="b"/>
            <a:pathLst>
              <a:path w="440054" h="434339">
                <a:moveTo>
                  <a:pt x="24384" y="363219"/>
                </a:moveTo>
                <a:lnTo>
                  <a:pt x="10287" y="363219"/>
                </a:lnTo>
                <a:lnTo>
                  <a:pt x="15239" y="364489"/>
                </a:lnTo>
                <a:lnTo>
                  <a:pt x="19938" y="368299"/>
                </a:lnTo>
                <a:lnTo>
                  <a:pt x="26797" y="374649"/>
                </a:lnTo>
                <a:lnTo>
                  <a:pt x="40004" y="388619"/>
                </a:lnTo>
                <a:lnTo>
                  <a:pt x="48387" y="396239"/>
                </a:lnTo>
                <a:lnTo>
                  <a:pt x="53721" y="402589"/>
                </a:lnTo>
                <a:lnTo>
                  <a:pt x="58547" y="411479"/>
                </a:lnTo>
                <a:lnTo>
                  <a:pt x="58674" y="414019"/>
                </a:lnTo>
                <a:lnTo>
                  <a:pt x="56768" y="416559"/>
                </a:lnTo>
                <a:lnTo>
                  <a:pt x="55879" y="416559"/>
                </a:lnTo>
                <a:lnTo>
                  <a:pt x="53721" y="417829"/>
                </a:lnTo>
                <a:lnTo>
                  <a:pt x="47751" y="417829"/>
                </a:lnTo>
                <a:lnTo>
                  <a:pt x="45720" y="419099"/>
                </a:lnTo>
                <a:lnTo>
                  <a:pt x="42672" y="421639"/>
                </a:lnTo>
                <a:lnTo>
                  <a:pt x="42037" y="422909"/>
                </a:lnTo>
                <a:lnTo>
                  <a:pt x="42290" y="426719"/>
                </a:lnTo>
                <a:lnTo>
                  <a:pt x="43179" y="429259"/>
                </a:lnTo>
                <a:lnTo>
                  <a:pt x="44703" y="430529"/>
                </a:lnTo>
                <a:lnTo>
                  <a:pt x="49402" y="434339"/>
                </a:lnTo>
                <a:lnTo>
                  <a:pt x="54483" y="434339"/>
                </a:lnTo>
                <a:lnTo>
                  <a:pt x="60071" y="429259"/>
                </a:lnTo>
                <a:lnTo>
                  <a:pt x="63373" y="425449"/>
                </a:lnTo>
                <a:lnTo>
                  <a:pt x="65277" y="421639"/>
                </a:lnTo>
                <a:lnTo>
                  <a:pt x="66548" y="412749"/>
                </a:lnTo>
                <a:lnTo>
                  <a:pt x="65404" y="408939"/>
                </a:lnTo>
                <a:lnTo>
                  <a:pt x="43434" y="382269"/>
                </a:lnTo>
                <a:lnTo>
                  <a:pt x="24384" y="363219"/>
                </a:lnTo>
                <a:close/>
              </a:path>
              <a:path w="440054" h="434339">
                <a:moveTo>
                  <a:pt x="59054" y="336549"/>
                </a:moveTo>
                <a:lnTo>
                  <a:pt x="38100" y="336549"/>
                </a:lnTo>
                <a:lnTo>
                  <a:pt x="80010" y="378459"/>
                </a:lnTo>
                <a:lnTo>
                  <a:pt x="84327" y="383539"/>
                </a:lnTo>
                <a:lnTo>
                  <a:pt x="86867" y="386079"/>
                </a:lnTo>
                <a:lnTo>
                  <a:pt x="88137" y="389889"/>
                </a:lnTo>
                <a:lnTo>
                  <a:pt x="87884" y="392429"/>
                </a:lnTo>
                <a:lnTo>
                  <a:pt x="86995" y="393699"/>
                </a:lnTo>
                <a:lnTo>
                  <a:pt x="85978" y="396239"/>
                </a:lnTo>
                <a:lnTo>
                  <a:pt x="83820" y="397509"/>
                </a:lnTo>
                <a:lnTo>
                  <a:pt x="80517" y="401319"/>
                </a:lnTo>
                <a:lnTo>
                  <a:pt x="82930" y="403859"/>
                </a:lnTo>
                <a:lnTo>
                  <a:pt x="111453" y="375919"/>
                </a:lnTo>
                <a:lnTo>
                  <a:pt x="101218" y="375919"/>
                </a:lnTo>
                <a:lnTo>
                  <a:pt x="98425" y="374649"/>
                </a:lnTo>
                <a:lnTo>
                  <a:pt x="95503" y="372109"/>
                </a:lnTo>
                <a:lnTo>
                  <a:pt x="90804" y="368299"/>
                </a:lnTo>
                <a:lnTo>
                  <a:pt x="59054" y="336549"/>
                </a:lnTo>
                <a:close/>
              </a:path>
              <a:path w="440054" h="434339">
                <a:moveTo>
                  <a:pt x="111633" y="370839"/>
                </a:moveTo>
                <a:lnTo>
                  <a:pt x="108585" y="373379"/>
                </a:lnTo>
                <a:lnTo>
                  <a:pt x="106172" y="374649"/>
                </a:lnTo>
                <a:lnTo>
                  <a:pt x="102742" y="375919"/>
                </a:lnTo>
                <a:lnTo>
                  <a:pt x="111453" y="375919"/>
                </a:lnTo>
                <a:lnTo>
                  <a:pt x="114046" y="373379"/>
                </a:lnTo>
                <a:lnTo>
                  <a:pt x="111633" y="370839"/>
                </a:lnTo>
                <a:close/>
              </a:path>
              <a:path w="440054" h="434339">
                <a:moveTo>
                  <a:pt x="53848" y="312419"/>
                </a:moveTo>
                <a:lnTo>
                  <a:pt x="0" y="365759"/>
                </a:lnTo>
                <a:lnTo>
                  <a:pt x="2539" y="368299"/>
                </a:lnTo>
                <a:lnTo>
                  <a:pt x="6858" y="364489"/>
                </a:lnTo>
                <a:lnTo>
                  <a:pt x="10287" y="363219"/>
                </a:lnTo>
                <a:lnTo>
                  <a:pt x="24384" y="363219"/>
                </a:lnTo>
                <a:lnTo>
                  <a:pt x="18034" y="356869"/>
                </a:lnTo>
                <a:lnTo>
                  <a:pt x="38100" y="336549"/>
                </a:lnTo>
                <a:lnTo>
                  <a:pt x="59054" y="336549"/>
                </a:lnTo>
                <a:lnTo>
                  <a:pt x="53975" y="331469"/>
                </a:lnTo>
                <a:lnTo>
                  <a:pt x="51435" y="327659"/>
                </a:lnTo>
                <a:lnTo>
                  <a:pt x="51180" y="326389"/>
                </a:lnTo>
                <a:lnTo>
                  <a:pt x="50800" y="325119"/>
                </a:lnTo>
                <a:lnTo>
                  <a:pt x="50926" y="323849"/>
                </a:lnTo>
                <a:lnTo>
                  <a:pt x="51688" y="320039"/>
                </a:lnTo>
                <a:lnTo>
                  <a:pt x="53339" y="317499"/>
                </a:lnTo>
                <a:lnTo>
                  <a:pt x="56387" y="314959"/>
                </a:lnTo>
                <a:lnTo>
                  <a:pt x="53848" y="312419"/>
                </a:lnTo>
                <a:close/>
              </a:path>
              <a:path w="440054" h="434339">
                <a:moveTo>
                  <a:pt x="96246" y="303529"/>
                </a:moveTo>
                <a:lnTo>
                  <a:pt x="72389" y="303529"/>
                </a:lnTo>
                <a:lnTo>
                  <a:pt x="75057" y="304799"/>
                </a:lnTo>
                <a:lnTo>
                  <a:pt x="77977" y="307339"/>
                </a:lnTo>
                <a:lnTo>
                  <a:pt x="119634" y="349249"/>
                </a:lnTo>
                <a:lnTo>
                  <a:pt x="122300" y="353059"/>
                </a:lnTo>
                <a:lnTo>
                  <a:pt x="122554" y="355599"/>
                </a:lnTo>
                <a:lnTo>
                  <a:pt x="122936" y="358139"/>
                </a:lnTo>
                <a:lnTo>
                  <a:pt x="121158" y="360679"/>
                </a:lnTo>
                <a:lnTo>
                  <a:pt x="117221" y="364489"/>
                </a:lnTo>
                <a:lnTo>
                  <a:pt x="119634" y="367029"/>
                </a:lnTo>
                <a:lnTo>
                  <a:pt x="144918" y="341629"/>
                </a:lnTo>
                <a:lnTo>
                  <a:pt x="139064" y="341629"/>
                </a:lnTo>
                <a:lnTo>
                  <a:pt x="134238" y="340359"/>
                </a:lnTo>
                <a:lnTo>
                  <a:pt x="131190" y="339089"/>
                </a:lnTo>
                <a:lnTo>
                  <a:pt x="127380" y="335279"/>
                </a:lnTo>
                <a:lnTo>
                  <a:pt x="126915" y="328929"/>
                </a:lnTo>
                <a:lnTo>
                  <a:pt x="121158" y="328929"/>
                </a:lnTo>
                <a:lnTo>
                  <a:pt x="96246" y="303529"/>
                </a:lnTo>
                <a:close/>
              </a:path>
              <a:path w="440054" h="434339">
                <a:moveTo>
                  <a:pt x="145034" y="336549"/>
                </a:moveTo>
                <a:lnTo>
                  <a:pt x="141859" y="340359"/>
                </a:lnTo>
                <a:lnTo>
                  <a:pt x="139064" y="341629"/>
                </a:lnTo>
                <a:lnTo>
                  <a:pt x="144918" y="341629"/>
                </a:lnTo>
                <a:lnTo>
                  <a:pt x="147447" y="339089"/>
                </a:lnTo>
                <a:lnTo>
                  <a:pt x="145034" y="336549"/>
                </a:lnTo>
                <a:close/>
              </a:path>
              <a:path w="440054" h="434339">
                <a:moveTo>
                  <a:pt x="144652" y="278129"/>
                </a:moveTo>
                <a:lnTo>
                  <a:pt x="123189" y="278129"/>
                </a:lnTo>
                <a:lnTo>
                  <a:pt x="151637" y="307339"/>
                </a:lnTo>
                <a:lnTo>
                  <a:pt x="156717" y="312419"/>
                </a:lnTo>
                <a:lnTo>
                  <a:pt x="159385" y="316229"/>
                </a:lnTo>
                <a:lnTo>
                  <a:pt x="159512" y="321309"/>
                </a:lnTo>
                <a:lnTo>
                  <a:pt x="157734" y="323849"/>
                </a:lnTo>
                <a:lnTo>
                  <a:pt x="154177" y="327659"/>
                </a:lnTo>
                <a:lnTo>
                  <a:pt x="156590" y="330199"/>
                </a:lnTo>
                <a:lnTo>
                  <a:pt x="181880" y="304799"/>
                </a:lnTo>
                <a:lnTo>
                  <a:pt x="174371" y="304799"/>
                </a:lnTo>
                <a:lnTo>
                  <a:pt x="172847" y="303529"/>
                </a:lnTo>
                <a:lnTo>
                  <a:pt x="170052" y="303529"/>
                </a:lnTo>
                <a:lnTo>
                  <a:pt x="167132" y="300989"/>
                </a:lnTo>
                <a:lnTo>
                  <a:pt x="162433" y="295909"/>
                </a:lnTo>
                <a:lnTo>
                  <a:pt x="144652" y="278129"/>
                </a:lnTo>
                <a:close/>
              </a:path>
              <a:path w="440054" h="434339">
                <a:moveTo>
                  <a:pt x="133223" y="266699"/>
                </a:moveTo>
                <a:lnTo>
                  <a:pt x="105537" y="266699"/>
                </a:lnTo>
                <a:lnTo>
                  <a:pt x="110616" y="267969"/>
                </a:lnTo>
                <a:lnTo>
                  <a:pt x="113537" y="269239"/>
                </a:lnTo>
                <a:lnTo>
                  <a:pt x="117093" y="273049"/>
                </a:lnTo>
                <a:lnTo>
                  <a:pt x="121158" y="328929"/>
                </a:lnTo>
                <a:lnTo>
                  <a:pt x="126915" y="328929"/>
                </a:lnTo>
                <a:lnTo>
                  <a:pt x="123189" y="278129"/>
                </a:lnTo>
                <a:lnTo>
                  <a:pt x="144652" y="278129"/>
                </a:lnTo>
                <a:lnTo>
                  <a:pt x="133223" y="266699"/>
                </a:lnTo>
                <a:close/>
              </a:path>
              <a:path w="440054" h="434339">
                <a:moveTo>
                  <a:pt x="88518" y="278129"/>
                </a:moveTo>
                <a:lnTo>
                  <a:pt x="59436" y="307339"/>
                </a:lnTo>
                <a:lnTo>
                  <a:pt x="61975" y="309879"/>
                </a:lnTo>
                <a:lnTo>
                  <a:pt x="65024" y="306069"/>
                </a:lnTo>
                <a:lnTo>
                  <a:pt x="67437" y="304799"/>
                </a:lnTo>
                <a:lnTo>
                  <a:pt x="70865" y="303529"/>
                </a:lnTo>
                <a:lnTo>
                  <a:pt x="96246" y="303529"/>
                </a:lnTo>
                <a:lnTo>
                  <a:pt x="88773" y="295909"/>
                </a:lnTo>
                <a:lnTo>
                  <a:pt x="86233" y="293369"/>
                </a:lnTo>
                <a:lnTo>
                  <a:pt x="85851" y="292099"/>
                </a:lnTo>
                <a:lnTo>
                  <a:pt x="85598" y="290829"/>
                </a:lnTo>
                <a:lnTo>
                  <a:pt x="85598" y="288289"/>
                </a:lnTo>
                <a:lnTo>
                  <a:pt x="85978" y="287019"/>
                </a:lnTo>
                <a:lnTo>
                  <a:pt x="86487" y="285749"/>
                </a:lnTo>
                <a:lnTo>
                  <a:pt x="88137" y="283209"/>
                </a:lnTo>
                <a:lnTo>
                  <a:pt x="91059" y="280669"/>
                </a:lnTo>
                <a:lnTo>
                  <a:pt x="88518" y="278129"/>
                </a:lnTo>
                <a:close/>
              </a:path>
              <a:path w="440054" h="434339">
                <a:moveTo>
                  <a:pt x="183261" y="298449"/>
                </a:moveTo>
                <a:lnTo>
                  <a:pt x="180212" y="302259"/>
                </a:lnTo>
                <a:lnTo>
                  <a:pt x="177800" y="303529"/>
                </a:lnTo>
                <a:lnTo>
                  <a:pt x="174371" y="304799"/>
                </a:lnTo>
                <a:lnTo>
                  <a:pt x="181880" y="304799"/>
                </a:lnTo>
                <a:lnTo>
                  <a:pt x="185674" y="300989"/>
                </a:lnTo>
                <a:lnTo>
                  <a:pt x="183261" y="298449"/>
                </a:lnTo>
                <a:close/>
              </a:path>
              <a:path w="440054" h="434339">
                <a:moveTo>
                  <a:pt x="168617" y="231139"/>
                </a:moveTo>
                <a:lnTo>
                  <a:pt x="144525" y="231139"/>
                </a:lnTo>
                <a:lnTo>
                  <a:pt x="145923" y="232409"/>
                </a:lnTo>
                <a:lnTo>
                  <a:pt x="147192" y="232409"/>
                </a:lnTo>
                <a:lnTo>
                  <a:pt x="150240" y="234949"/>
                </a:lnTo>
                <a:lnTo>
                  <a:pt x="154939" y="240029"/>
                </a:lnTo>
                <a:lnTo>
                  <a:pt x="191770" y="276859"/>
                </a:lnTo>
                <a:lnTo>
                  <a:pt x="194437" y="280669"/>
                </a:lnTo>
                <a:lnTo>
                  <a:pt x="194817" y="283209"/>
                </a:lnTo>
                <a:lnTo>
                  <a:pt x="195072" y="285749"/>
                </a:lnTo>
                <a:lnTo>
                  <a:pt x="193293" y="288289"/>
                </a:lnTo>
                <a:lnTo>
                  <a:pt x="189484" y="292099"/>
                </a:lnTo>
                <a:lnTo>
                  <a:pt x="191897" y="294639"/>
                </a:lnTo>
                <a:lnTo>
                  <a:pt x="217186" y="269239"/>
                </a:lnTo>
                <a:lnTo>
                  <a:pt x="208152" y="269239"/>
                </a:lnTo>
                <a:lnTo>
                  <a:pt x="205359" y="267969"/>
                </a:lnTo>
                <a:lnTo>
                  <a:pt x="202437" y="265429"/>
                </a:lnTo>
                <a:lnTo>
                  <a:pt x="197738" y="260349"/>
                </a:lnTo>
                <a:lnTo>
                  <a:pt x="168617" y="231139"/>
                </a:lnTo>
                <a:close/>
              </a:path>
              <a:path w="440054" h="434339">
                <a:moveTo>
                  <a:pt x="125475" y="241299"/>
                </a:moveTo>
                <a:lnTo>
                  <a:pt x="97409" y="269239"/>
                </a:lnTo>
                <a:lnTo>
                  <a:pt x="99949" y="271779"/>
                </a:lnTo>
                <a:lnTo>
                  <a:pt x="102870" y="267969"/>
                </a:lnTo>
                <a:lnTo>
                  <a:pt x="105537" y="266699"/>
                </a:lnTo>
                <a:lnTo>
                  <a:pt x="133223" y="266699"/>
                </a:lnTo>
                <a:lnTo>
                  <a:pt x="123062" y="256539"/>
                </a:lnTo>
                <a:lnTo>
                  <a:pt x="122809" y="255269"/>
                </a:lnTo>
                <a:lnTo>
                  <a:pt x="122427" y="252729"/>
                </a:lnTo>
                <a:lnTo>
                  <a:pt x="122554" y="251459"/>
                </a:lnTo>
                <a:lnTo>
                  <a:pt x="123316" y="248919"/>
                </a:lnTo>
                <a:lnTo>
                  <a:pt x="124967" y="246379"/>
                </a:lnTo>
                <a:lnTo>
                  <a:pt x="128015" y="243839"/>
                </a:lnTo>
                <a:lnTo>
                  <a:pt x="125475" y="241299"/>
                </a:lnTo>
                <a:close/>
              </a:path>
              <a:path w="440054" h="434339">
                <a:moveTo>
                  <a:pt x="218566" y="262889"/>
                </a:moveTo>
                <a:lnTo>
                  <a:pt x="215518" y="266699"/>
                </a:lnTo>
                <a:lnTo>
                  <a:pt x="213105" y="267969"/>
                </a:lnTo>
                <a:lnTo>
                  <a:pt x="211454" y="267969"/>
                </a:lnTo>
                <a:lnTo>
                  <a:pt x="209676" y="269239"/>
                </a:lnTo>
                <a:lnTo>
                  <a:pt x="217186" y="269239"/>
                </a:lnTo>
                <a:lnTo>
                  <a:pt x="220979" y="265429"/>
                </a:lnTo>
                <a:lnTo>
                  <a:pt x="218566" y="262889"/>
                </a:lnTo>
                <a:close/>
              </a:path>
              <a:path w="440054" h="434339">
                <a:moveTo>
                  <a:pt x="204187" y="193039"/>
                </a:moveTo>
                <a:lnTo>
                  <a:pt x="181990" y="193039"/>
                </a:lnTo>
                <a:lnTo>
                  <a:pt x="228853" y="240029"/>
                </a:lnTo>
                <a:lnTo>
                  <a:pt x="231521" y="243839"/>
                </a:lnTo>
                <a:lnTo>
                  <a:pt x="231775" y="248919"/>
                </a:lnTo>
                <a:lnTo>
                  <a:pt x="229997" y="251459"/>
                </a:lnTo>
                <a:lnTo>
                  <a:pt x="226313" y="255269"/>
                </a:lnTo>
                <a:lnTo>
                  <a:pt x="228726" y="257809"/>
                </a:lnTo>
                <a:lnTo>
                  <a:pt x="254126" y="232409"/>
                </a:lnTo>
                <a:lnTo>
                  <a:pt x="245110" y="232409"/>
                </a:lnTo>
                <a:lnTo>
                  <a:pt x="242315" y="231139"/>
                </a:lnTo>
                <a:lnTo>
                  <a:pt x="239267" y="228599"/>
                </a:lnTo>
                <a:lnTo>
                  <a:pt x="234568" y="223519"/>
                </a:lnTo>
                <a:lnTo>
                  <a:pt x="204187" y="193039"/>
                </a:lnTo>
                <a:close/>
              </a:path>
              <a:path w="440054" h="434339">
                <a:moveTo>
                  <a:pt x="197612" y="168909"/>
                </a:moveTo>
                <a:lnTo>
                  <a:pt x="131572" y="234949"/>
                </a:lnTo>
                <a:lnTo>
                  <a:pt x="134112" y="237489"/>
                </a:lnTo>
                <a:lnTo>
                  <a:pt x="137287" y="233679"/>
                </a:lnTo>
                <a:lnTo>
                  <a:pt x="139700" y="232409"/>
                </a:lnTo>
                <a:lnTo>
                  <a:pt x="143001" y="231139"/>
                </a:lnTo>
                <a:lnTo>
                  <a:pt x="168617" y="231139"/>
                </a:lnTo>
                <a:lnTo>
                  <a:pt x="155955" y="218439"/>
                </a:lnTo>
                <a:lnTo>
                  <a:pt x="181990" y="193039"/>
                </a:lnTo>
                <a:lnTo>
                  <a:pt x="204187" y="193039"/>
                </a:lnTo>
                <a:lnTo>
                  <a:pt x="195325" y="184149"/>
                </a:lnTo>
                <a:lnTo>
                  <a:pt x="194945" y="182879"/>
                </a:lnTo>
                <a:lnTo>
                  <a:pt x="194690" y="181609"/>
                </a:lnTo>
                <a:lnTo>
                  <a:pt x="194690" y="179069"/>
                </a:lnTo>
                <a:lnTo>
                  <a:pt x="195072" y="177799"/>
                </a:lnTo>
                <a:lnTo>
                  <a:pt x="195579" y="176529"/>
                </a:lnTo>
                <a:lnTo>
                  <a:pt x="197230" y="173989"/>
                </a:lnTo>
                <a:lnTo>
                  <a:pt x="200151" y="171449"/>
                </a:lnTo>
                <a:lnTo>
                  <a:pt x="197612" y="168909"/>
                </a:lnTo>
                <a:close/>
              </a:path>
              <a:path w="440054" h="434339">
                <a:moveTo>
                  <a:pt x="255524" y="226059"/>
                </a:moveTo>
                <a:lnTo>
                  <a:pt x="252349" y="229869"/>
                </a:lnTo>
                <a:lnTo>
                  <a:pt x="250062" y="231139"/>
                </a:lnTo>
                <a:lnTo>
                  <a:pt x="248285" y="231139"/>
                </a:lnTo>
                <a:lnTo>
                  <a:pt x="246634" y="232409"/>
                </a:lnTo>
                <a:lnTo>
                  <a:pt x="254126" y="232409"/>
                </a:lnTo>
                <a:lnTo>
                  <a:pt x="257937" y="228599"/>
                </a:lnTo>
                <a:lnTo>
                  <a:pt x="255524" y="226059"/>
                </a:lnTo>
                <a:close/>
              </a:path>
              <a:path w="440054" h="434339">
                <a:moveTo>
                  <a:pt x="255142" y="120649"/>
                </a:moveTo>
                <a:lnTo>
                  <a:pt x="222996" y="143509"/>
                </a:lnTo>
                <a:lnTo>
                  <a:pt x="220599" y="160019"/>
                </a:lnTo>
                <a:lnTo>
                  <a:pt x="221833" y="167639"/>
                </a:lnTo>
                <a:lnTo>
                  <a:pt x="251491" y="201929"/>
                </a:lnTo>
                <a:lnTo>
                  <a:pt x="267208" y="207009"/>
                </a:lnTo>
                <a:lnTo>
                  <a:pt x="274970" y="205739"/>
                </a:lnTo>
                <a:lnTo>
                  <a:pt x="299283" y="189229"/>
                </a:lnTo>
                <a:lnTo>
                  <a:pt x="274827" y="189229"/>
                </a:lnTo>
                <a:lnTo>
                  <a:pt x="265429" y="187959"/>
                </a:lnTo>
                <a:lnTo>
                  <a:pt x="258355" y="186689"/>
                </a:lnTo>
                <a:lnTo>
                  <a:pt x="251412" y="184149"/>
                </a:lnTo>
                <a:lnTo>
                  <a:pt x="244588" y="180339"/>
                </a:lnTo>
                <a:lnTo>
                  <a:pt x="237871" y="173989"/>
                </a:lnTo>
                <a:lnTo>
                  <a:pt x="241657" y="170179"/>
                </a:lnTo>
                <a:lnTo>
                  <a:pt x="234061" y="170179"/>
                </a:lnTo>
                <a:lnTo>
                  <a:pt x="229488" y="165099"/>
                </a:lnTo>
                <a:lnTo>
                  <a:pt x="227202" y="158749"/>
                </a:lnTo>
                <a:lnTo>
                  <a:pt x="227329" y="147319"/>
                </a:lnTo>
                <a:lnTo>
                  <a:pt x="229108" y="143509"/>
                </a:lnTo>
                <a:lnTo>
                  <a:pt x="232790" y="139699"/>
                </a:lnTo>
                <a:lnTo>
                  <a:pt x="235076" y="137159"/>
                </a:lnTo>
                <a:lnTo>
                  <a:pt x="238125" y="135889"/>
                </a:lnTo>
                <a:lnTo>
                  <a:pt x="245237" y="133349"/>
                </a:lnTo>
                <a:lnTo>
                  <a:pt x="278264" y="133349"/>
                </a:lnTo>
                <a:lnTo>
                  <a:pt x="279526" y="132079"/>
                </a:lnTo>
                <a:lnTo>
                  <a:pt x="273788" y="126999"/>
                </a:lnTo>
                <a:lnTo>
                  <a:pt x="267811" y="124459"/>
                </a:lnTo>
                <a:lnTo>
                  <a:pt x="261596" y="121919"/>
                </a:lnTo>
                <a:lnTo>
                  <a:pt x="255142" y="120649"/>
                </a:lnTo>
                <a:close/>
              </a:path>
              <a:path w="440054" h="434339">
                <a:moveTo>
                  <a:pt x="295021" y="147319"/>
                </a:moveTo>
                <a:lnTo>
                  <a:pt x="291718" y="148589"/>
                </a:lnTo>
                <a:lnTo>
                  <a:pt x="295021" y="156209"/>
                </a:lnTo>
                <a:lnTo>
                  <a:pt x="296290" y="162559"/>
                </a:lnTo>
                <a:lnTo>
                  <a:pt x="294766" y="172719"/>
                </a:lnTo>
                <a:lnTo>
                  <a:pt x="292480" y="176529"/>
                </a:lnTo>
                <a:lnTo>
                  <a:pt x="288416" y="180339"/>
                </a:lnTo>
                <a:lnTo>
                  <a:pt x="282575" y="186689"/>
                </a:lnTo>
                <a:lnTo>
                  <a:pt x="274827" y="189229"/>
                </a:lnTo>
                <a:lnTo>
                  <a:pt x="299283" y="189229"/>
                </a:lnTo>
                <a:lnTo>
                  <a:pt x="301498" y="185419"/>
                </a:lnTo>
                <a:lnTo>
                  <a:pt x="303117" y="179069"/>
                </a:lnTo>
                <a:lnTo>
                  <a:pt x="303402" y="172719"/>
                </a:lnTo>
                <a:lnTo>
                  <a:pt x="302593" y="165099"/>
                </a:lnTo>
                <a:lnTo>
                  <a:pt x="300926" y="158749"/>
                </a:lnTo>
                <a:lnTo>
                  <a:pt x="298402" y="153669"/>
                </a:lnTo>
                <a:lnTo>
                  <a:pt x="295021" y="147319"/>
                </a:lnTo>
                <a:close/>
              </a:path>
              <a:path w="440054" h="434339">
                <a:moveTo>
                  <a:pt x="278264" y="133349"/>
                </a:moveTo>
                <a:lnTo>
                  <a:pt x="245237" y="133349"/>
                </a:lnTo>
                <a:lnTo>
                  <a:pt x="248792" y="134619"/>
                </a:lnTo>
                <a:lnTo>
                  <a:pt x="254635" y="135889"/>
                </a:lnTo>
                <a:lnTo>
                  <a:pt x="257810" y="138429"/>
                </a:lnTo>
                <a:lnTo>
                  <a:pt x="261874" y="142239"/>
                </a:lnTo>
                <a:lnTo>
                  <a:pt x="234061" y="170179"/>
                </a:lnTo>
                <a:lnTo>
                  <a:pt x="241657" y="170179"/>
                </a:lnTo>
                <a:lnTo>
                  <a:pt x="278264" y="133349"/>
                </a:lnTo>
                <a:close/>
              </a:path>
              <a:path w="440054" h="434339">
                <a:moveTo>
                  <a:pt x="299745" y="100329"/>
                </a:moveTo>
                <a:lnTo>
                  <a:pt x="276733" y="100329"/>
                </a:lnTo>
                <a:lnTo>
                  <a:pt x="278384" y="101599"/>
                </a:lnTo>
                <a:lnTo>
                  <a:pt x="279908" y="101599"/>
                </a:lnTo>
                <a:lnTo>
                  <a:pt x="282575" y="104139"/>
                </a:lnTo>
                <a:lnTo>
                  <a:pt x="323341" y="144779"/>
                </a:lnTo>
                <a:lnTo>
                  <a:pt x="326009" y="148589"/>
                </a:lnTo>
                <a:lnTo>
                  <a:pt x="326263" y="151129"/>
                </a:lnTo>
                <a:lnTo>
                  <a:pt x="326643" y="153669"/>
                </a:lnTo>
                <a:lnTo>
                  <a:pt x="324865" y="157479"/>
                </a:lnTo>
                <a:lnTo>
                  <a:pt x="320928" y="161289"/>
                </a:lnTo>
                <a:lnTo>
                  <a:pt x="323341" y="163829"/>
                </a:lnTo>
                <a:lnTo>
                  <a:pt x="349896" y="137159"/>
                </a:lnTo>
                <a:lnTo>
                  <a:pt x="338836" y="137159"/>
                </a:lnTo>
                <a:lnTo>
                  <a:pt x="337312" y="135889"/>
                </a:lnTo>
                <a:lnTo>
                  <a:pt x="335661" y="135889"/>
                </a:lnTo>
                <a:lnTo>
                  <a:pt x="332993" y="133349"/>
                </a:lnTo>
                <a:lnTo>
                  <a:pt x="314325" y="114299"/>
                </a:lnTo>
                <a:lnTo>
                  <a:pt x="318230" y="110489"/>
                </a:lnTo>
                <a:lnTo>
                  <a:pt x="310007" y="110489"/>
                </a:lnTo>
                <a:lnTo>
                  <a:pt x="299745" y="100329"/>
                </a:lnTo>
                <a:close/>
              </a:path>
              <a:path w="440054" h="434339">
                <a:moveTo>
                  <a:pt x="350012" y="132079"/>
                </a:moveTo>
                <a:lnTo>
                  <a:pt x="347217" y="134619"/>
                </a:lnTo>
                <a:lnTo>
                  <a:pt x="344677" y="137159"/>
                </a:lnTo>
                <a:lnTo>
                  <a:pt x="349896" y="137159"/>
                </a:lnTo>
                <a:lnTo>
                  <a:pt x="352425" y="134619"/>
                </a:lnTo>
                <a:lnTo>
                  <a:pt x="350012" y="132079"/>
                </a:lnTo>
                <a:close/>
              </a:path>
              <a:path w="440054" h="434339">
                <a:moveTo>
                  <a:pt x="362450" y="88899"/>
                </a:moveTo>
                <a:lnTo>
                  <a:pt x="340360" y="88899"/>
                </a:lnTo>
                <a:lnTo>
                  <a:pt x="355218" y="102869"/>
                </a:lnTo>
                <a:lnTo>
                  <a:pt x="360425" y="107949"/>
                </a:lnTo>
                <a:lnTo>
                  <a:pt x="362965" y="111759"/>
                </a:lnTo>
                <a:lnTo>
                  <a:pt x="363220" y="116839"/>
                </a:lnTo>
                <a:lnTo>
                  <a:pt x="361441" y="120649"/>
                </a:lnTo>
                <a:lnTo>
                  <a:pt x="357759" y="124459"/>
                </a:lnTo>
                <a:lnTo>
                  <a:pt x="360299" y="126999"/>
                </a:lnTo>
                <a:lnTo>
                  <a:pt x="386853" y="100329"/>
                </a:lnTo>
                <a:lnTo>
                  <a:pt x="375665" y="100329"/>
                </a:lnTo>
                <a:lnTo>
                  <a:pt x="372617" y="99059"/>
                </a:lnTo>
                <a:lnTo>
                  <a:pt x="369950" y="96519"/>
                </a:lnTo>
                <a:lnTo>
                  <a:pt x="362450" y="88899"/>
                </a:lnTo>
                <a:close/>
              </a:path>
              <a:path w="440054" h="434339">
                <a:moveTo>
                  <a:pt x="337446" y="63499"/>
                </a:moveTo>
                <a:lnTo>
                  <a:pt x="313943" y="63499"/>
                </a:lnTo>
                <a:lnTo>
                  <a:pt x="315340" y="64769"/>
                </a:lnTo>
                <a:lnTo>
                  <a:pt x="316864" y="64769"/>
                </a:lnTo>
                <a:lnTo>
                  <a:pt x="319404" y="67309"/>
                </a:lnTo>
                <a:lnTo>
                  <a:pt x="323341" y="71119"/>
                </a:lnTo>
                <a:lnTo>
                  <a:pt x="336041" y="83819"/>
                </a:lnTo>
                <a:lnTo>
                  <a:pt x="310007" y="110489"/>
                </a:lnTo>
                <a:lnTo>
                  <a:pt x="318230" y="110489"/>
                </a:lnTo>
                <a:lnTo>
                  <a:pt x="340360" y="88899"/>
                </a:lnTo>
                <a:lnTo>
                  <a:pt x="362450" y="88899"/>
                </a:lnTo>
                <a:lnTo>
                  <a:pt x="337446" y="63499"/>
                </a:lnTo>
                <a:close/>
              </a:path>
              <a:path w="440054" h="434339">
                <a:moveTo>
                  <a:pt x="292226" y="73659"/>
                </a:moveTo>
                <a:lnTo>
                  <a:pt x="263143" y="102869"/>
                </a:lnTo>
                <a:lnTo>
                  <a:pt x="265557" y="105409"/>
                </a:lnTo>
                <a:lnTo>
                  <a:pt x="268477" y="102869"/>
                </a:lnTo>
                <a:lnTo>
                  <a:pt x="270890" y="101599"/>
                </a:lnTo>
                <a:lnTo>
                  <a:pt x="274954" y="100329"/>
                </a:lnTo>
                <a:lnTo>
                  <a:pt x="299745" y="100329"/>
                </a:lnTo>
                <a:lnTo>
                  <a:pt x="297179" y="97789"/>
                </a:lnTo>
                <a:lnTo>
                  <a:pt x="292988" y="92709"/>
                </a:lnTo>
                <a:lnTo>
                  <a:pt x="290575" y="90169"/>
                </a:lnTo>
                <a:lnTo>
                  <a:pt x="289051" y="87629"/>
                </a:lnTo>
                <a:lnTo>
                  <a:pt x="289051" y="85089"/>
                </a:lnTo>
                <a:lnTo>
                  <a:pt x="290322" y="81279"/>
                </a:lnTo>
                <a:lnTo>
                  <a:pt x="291973" y="78739"/>
                </a:lnTo>
                <a:lnTo>
                  <a:pt x="294766" y="76199"/>
                </a:lnTo>
                <a:lnTo>
                  <a:pt x="292226" y="73659"/>
                </a:lnTo>
                <a:close/>
              </a:path>
              <a:path w="440054" h="434339">
                <a:moveTo>
                  <a:pt x="386968" y="95249"/>
                </a:moveTo>
                <a:lnTo>
                  <a:pt x="384048" y="97789"/>
                </a:lnTo>
                <a:lnTo>
                  <a:pt x="381635" y="99059"/>
                </a:lnTo>
                <a:lnTo>
                  <a:pt x="377571" y="100329"/>
                </a:lnTo>
                <a:lnTo>
                  <a:pt x="386853" y="100329"/>
                </a:lnTo>
                <a:lnTo>
                  <a:pt x="389382" y="97789"/>
                </a:lnTo>
                <a:lnTo>
                  <a:pt x="386968" y="95249"/>
                </a:lnTo>
                <a:close/>
              </a:path>
              <a:path w="440054" h="434339">
                <a:moveTo>
                  <a:pt x="371983" y="27939"/>
                </a:moveTo>
                <a:lnTo>
                  <a:pt x="349503" y="27939"/>
                </a:lnTo>
                <a:lnTo>
                  <a:pt x="350900" y="29209"/>
                </a:lnTo>
                <a:lnTo>
                  <a:pt x="353949" y="31749"/>
                </a:lnTo>
                <a:lnTo>
                  <a:pt x="358648" y="35559"/>
                </a:lnTo>
                <a:lnTo>
                  <a:pt x="395477" y="72389"/>
                </a:lnTo>
                <a:lnTo>
                  <a:pt x="398145" y="76199"/>
                </a:lnTo>
                <a:lnTo>
                  <a:pt x="398525" y="78739"/>
                </a:lnTo>
                <a:lnTo>
                  <a:pt x="398779" y="81279"/>
                </a:lnTo>
                <a:lnTo>
                  <a:pt x="397001" y="85089"/>
                </a:lnTo>
                <a:lnTo>
                  <a:pt x="393064" y="88899"/>
                </a:lnTo>
                <a:lnTo>
                  <a:pt x="395604" y="91439"/>
                </a:lnTo>
                <a:lnTo>
                  <a:pt x="420673" y="66039"/>
                </a:lnTo>
                <a:lnTo>
                  <a:pt x="410337" y="66039"/>
                </a:lnTo>
                <a:lnTo>
                  <a:pt x="386461" y="41909"/>
                </a:lnTo>
                <a:lnTo>
                  <a:pt x="388112" y="40639"/>
                </a:lnTo>
                <a:lnTo>
                  <a:pt x="389509" y="39369"/>
                </a:lnTo>
                <a:lnTo>
                  <a:pt x="390525" y="38099"/>
                </a:lnTo>
                <a:lnTo>
                  <a:pt x="382142" y="38099"/>
                </a:lnTo>
                <a:lnTo>
                  <a:pt x="371983" y="27939"/>
                </a:lnTo>
                <a:close/>
              </a:path>
              <a:path w="440054" h="434339">
                <a:moveTo>
                  <a:pt x="329184" y="36829"/>
                </a:moveTo>
                <a:lnTo>
                  <a:pt x="299974" y="66039"/>
                </a:lnTo>
                <a:lnTo>
                  <a:pt x="302513" y="68579"/>
                </a:lnTo>
                <a:lnTo>
                  <a:pt x="305562" y="66039"/>
                </a:lnTo>
                <a:lnTo>
                  <a:pt x="308101" y="63499"/>
                </a:lnTo>
                <a:lnTo>
                  <a:pt x="337446" y="63499"/>
                </a:lnTo>
                <a:lnTo>
                  <a:pt x="329946" y="55879"/>
                </a:lnTo>
                <a:lnTo>
                  <a:pt x="327405" y="53339"/>
                </a:lnTo>
                <a:lnTo>
                  <a:pt x="326771" y="52069"/>
                </a:lnTo>
                <a:lnTo>
                  <a:pt x="326009" y="50799"/>
                </a:lnTo>
                <a:lnTo>
                  <a:pt x="326009" y="48259"/>
                </a:lnTo>
                <a:lnTo>
                  <a:pt x="327278" y="44449"/>
                </a:lnTo>
                <a:lnTo>
                  <a:pt x="328929" y="41909"/>
                </a:lnTo>
                <a:lnTo>
                  <a:pt x="331597" y="39369"/>
                </a:lnTo>
                <a:lnTo>
                  <a:pt x="329184" y="36829"/>
                </a:lnTo>
                <a:close/>
              </a:path>
              <a:path w="440054" h="434339">
                <a:moveTo>
                  <a:pt x="438785" y="27939"/>
                </a:moveTo>
                <a:lnTo>
                  <a:pt x="414135" y="27939"/>
                </a:lnTo>
                <a:lnTo>
                  <a:pt x="420750" y="33019"/>
                </a:lnTo>
                <a:lnTo>
                  <a:pt x="424307" y="36829"/>
                </a:lnTo>
                <a:lnTo>
                  <a:pt x="425830" y="40639"/>
                </a:lnTo>
                <a:lnTo>
                  <a:pt x="425068" y="50799"/>
                </a:lnTo>
                <a:lnTo>
                  <a:pt x="422655" y="55879"/>
                </a:lnTo>
                <a:lnTo>
                  <a:pt x="418211" y="59689"/>
                </a:lnTo>
                <a:lnTo>
                  <a:pt x="415925" y="62229"/>
                </a:lnTo>
                <a:lnTo>
                  <a:pt x="413258" y="64769"/>
                </a:lnTo>
                <a:lnTo>
                  <a:pt x="410337" y="66039"/>
                </a:lnTo>
                <a:lnTo>
                  <a:pt x="420673" y="66039"/>
                </a:lnTo>
                <a:lnTo>
                  <a:pt x="439927" y="31749"/>
                </a:lnTo>
                <a:lnTo>
                  <a:pt x="438785" y="27939"/>
                </a:lnTo>
                <a:close/>
              </a:path>
              <a:path w="440054" h="434339">
                <a:moveTo>
                  <a:pt x="424013" y="13969"/>
                </a:moveTo>
                <a:lnTo>
                  <a:pt x="413797" y="13969"/>
                </a:lnTo>
                <a:lnTo>
                  <a:pt x="402296" y="19049"/>
                </a:lnTo>
                <a:lnTo>
                  <a:pt x="389509" y="30479"/>
                </a:lnTo>
                <a:lnTo>
                  <a:pt x="382142" y="38099"/>
                </a:lnTo>
                <a:lnTo>
                  <a:pt x="390525" y="38099"/>
                </a:lnTo>
                <a:lnTo>
                  <a:pt x="398998" y="30479"/>
                </a:lnTo>
                <a:lnTo>
                  <a:pt x="406876" y="27939"/>
                </a:lnTo>
                <a:lnTo>
                  <a:pt x="438785" y="27939"/>
                </a:lnTo>
                <a:lnTo>
                  <a:pt x="438023" y="25399"/>
                </a:lnTo>
                <a:lnTo>
                  <a:pt x="432942" y="20319"/>
                </a:lnTo>
                <a:lnTo>
                  <a:pt x="424013" y="13969"/>
                </a:lnTo>
                <a:close/>
              </a:path>
              <a:path w="440054" h="434339">
                <a:moveTo>
                  <a:pt x="366775" y="0"/>
                </a:moveTo>
                <a:lnTo>
                  <a:pt x="335279" y="30479"/>
                </a:lnTo>
                <a:lnTo>
                  <a:pt x="337820" y="33019"/>
                </a:lnTo>
                <a:lnTo>
                  <a:pt x="340867" y="30479"/>
                </a:lnTo>
                <a:lnTo>
                  <a:pt x="343280" y="29209"/>
                </a:lnTo>
                <a:lnTo>
                  <a:pt x="346710" y="27939"/>
                </a:lnTo>
                <a:lnTo>
                  <a:pt x="371983" y="27939"/>
                </a:lnTo>
                <a:lnTo>
                  <a:pt x="364363" y="20319"/>
                </a:lnTo>
                <a:lnTo>
                  <a:pt x="361696" y="16509"/>
                </a:lnTo>
                <a:lnTo>
                  <a:pt x="361568" y="15239"/>
                </a:lnTo>
                <a:lnTo>
                  <a:pt x="361314" y="13969"/>
                </a:lnTo>
                <a:lnTo>
                  <a:pt x="361568" y="12699"/>
                </a:lnTo>
                <a:lnTo>
                  <a:pt x="362585" y="8889"/>
                </a:lnTo>
                <a:lnTo>
                  <a:pt x="364998" y="6349"/>
                </a:lnTo>
                <a:lnTo>
                  <a:pt x="369315" y="2539"/>
                </a:lnTo>
                <a:lnTo>
                  <a:pt x="3667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5588508" y="5751639"/>
            <a:ext cx="480059" cy="467359"/>
          </a:xfrm>
          <a:custGeom>
            <a:avLst/>
            <a:gdLst/>
            <a:ahLst/>
            <a:cxnLst/>
            <a:rect l="l" t="t" r="r" b="b"/>
            <a:pathLst>
              <a:path w="480060" h="467360">
                <a:moveTo>
                  <a:pt x="37591" y="381000"/>
                </a:moveTo>
                <a:lnTo>
                  <a:pt x="2666" y="405130"/>
                </a:lnTo>
                <a:lnTo>
                  <a:pt x="0" y="420370"/>
                </a:lnTo>
                <a:lnTo>
                  <a:pt x="1049" y="429260"/>
                </a:lnTo>
                <a:lnTo>
                  <a:pt x="29654" y="463550"/>
                </a:lnTo>
                <a:lnTo>
                  <a:pt x="45465" y="467360"/>
                </a:lnTo>
                <a:lnTo>
                  <a:pt x="53256" y="467360"/>
                </a:lnTo>
                <a:lnTo>
                  <a:pt x="60261" y="466090"/>
                </a:lnTo>
                <a:lnTo>
                  <a:pt x="66504" y="463550"/>
                </a:lnTo>
                <a:lnTo>
                  <a:pt x="72008" y="458470"/>
                </a:lnTo>
                <a:lnTo>
                  <a:pt x="77724" y="453390"/>
                </a:lnTo>
                <a:lnTo>
                  <a:pt x="78253" y="452120"/>
                </a:lnTo>
                <a:lnTo>
                  <a:pt x="52958" y="452120"/>
                </a:lnTo>
                <a:lnTo>
                  <a:pt x="43941" y="449580"/>
                </a:lnTo>
                <a:lnTo>
                  <a:pt x="8636" y="421640"/>
                </a:lnTo>
                <a:lnTo>
                  <a:pt x="7365" y="407670"/>
                </a:lnTo>
                <a:lnTo>
                  <a:pt x="9270" y="402590"/>
                </a:lnTo>
                <a:lnTo>
                  <a:pt x="13588" y="398780"/>
                </a:lnTo>
                <a:lnTo>
                  <a:pt x="16382" y="394970"/>
                </a:lnTo>
                <a:lnTo>
                  <a:pt x="19176" y="393700"/>
                </a:lnTo>
                <a:lnTo>
                  <a:pt x="48513" y="393700"/>
                </a:lnTo>
                <a:lnTo>
                  <a:pt x="48640" y="389890"/>
                </a:lnTo>
                <a:lnTo>
                  <a:pt x="47878" y="387350"/>
                </a:lnTo>
                <a:lnTo>
                  <a:pt x="46227" y="386080"/>
                </a:lnTo>
                <a:lnTo>
                  <a:pt x="42799" y="382270"/>
                </a:lnTo>
                <a:lnTo>
                  <a:pt x="37591" y="381000"/>
                </a:lnTo>
                <a:close/>
              </a:path>
              <a:path w="480060" h="467360">
                <a:moveTo>
                  <a:pt x="72516" y="408940"/>
                </a:moveTo>
                <a:lnTo>
                  <a:pt x="69722" y="410210"/>
                </a:lnTo>
                <a:lnTo>
                  <a:pt x="72770" y="417830"/>
                </a:lnTo>
                <a:lnTo>
                  <a:pt x="74040" y="422910"/>
                </a:lnTo>
                <a:lnTo>
                  <a:pt x="73151" y="434340"/>
                </a:lnTo>
                <a:lnTo>
                  <a:pt x="70865" y="439420"/>
                </a:lnTo>
                <a:lnTo>
                  <a:pt x="66547" y="443230"/>
                </a:lnTo>
                <a:lnTo>
                  <a:pt x="60451" y="449580"/>
                </a:lnTo>
                <a:lnTo>
                  <a:pt x="52958" y="452120"/>
                </a:lnTo>
                <a:lnTo>
                  <a:pt x="78253" y="452120"/>
                </a:lnTo>
                <a:lnTo>
                  <a:pt x="80899" y="445770"/>
                </a:lnTo>
                <a:lnTo>
                  <a:pt x="81171" y="439420"/>
                </a:lnTo>
                <a:lnTo>
                  <a:pt x="81192" y="434340"/>
                </a:lnTo>
                <a:lnTo>
                  <a:pt x="81018" y="429260"/>
                </a:lnTo>
                <a:lnTo>
                  <a:pt x="79470" y="422910"/>
                </a:lnTo>
                <a:lnTo>
                  <a:pt x="76636" y="415290"/>
                </a:lnTo>
                <a:lnTo>
                  <a:pt x="72516" y="408940"/>
                </a:lnTo>
                <a:close/>
              </a:path>
              <a:path w="480060" h="467360">
                <a:moveTo>
                  <a:pt x="86740" y="320040"/>
                </a:moveTo>
                <a:lnTo>
                  <a:pt x="61386" y="351790"/>
                </a:lnTo>
                <a:lnTo>
                  <a:pt x="60959" y="359410"/>
                </a:lnTo>
                <a:lnTo>
                  <a:pt x="62249" y="367030"/>
                </a:lnTo>
                <a:lnTo>
                  <a:pt x="91868" y="402590"/>
                </a:lnTo>
                <a:lnTo>
                  <a:pt x="107568" y="406400"/>
                </a:lnTo>
                <a:lnTo>
                  <a:pt x="115331" y="406400"/>
                </a:lnTo>
                <a:lnTo>
                  <a:pt x="140175" y="388620"/>
                </a:lnTo>
                <a:lnTo>
                  <a:pt x="105790" y="388620"/>
                </a:lnTo>
                <a:lnTo>
                  <a:pt x="98770" y="387350"/>
                </a:lnTo>
                <a:lnTo>
                  <a:pt x="84966" y="379730"/>
                </a:lnTo>
                <a:lnTo>
                  <a:pt x="78231" y="373380"/>
                </a:lnTo>
                <a:lnTo>
                  <a:pt x="82018" y="369570"/>
                </a:lnTo>
                <a:lnTo>
                  <a:pt x="74421" y="369570"/>
                </a:lnTo>
                <a:lnTo>
                  <a:pt x="69850" y="364490"/>
                </a:lnTo>
                <a:lnTo>
                  <a:pt x="67690" y="358140"/>
                </a:lnTo>
                <a:lnTo>
                  <a:pt x="67690" y="346710"/>
                </a:lnTo>
                <a:lnTo>
                  <a:pt x="82168" y="334010"/>
                </a:lnTo>
                <a:lnTo>
                  <a:pt x="117363" y="334010"/>
                </a:lnTo>
                <a:lnTo>
                  <a:pt x="119887" y="331470"/>
                </a:lnTo>
                <a:lnTo>
                  <a:pt x="114149" y="327660"/>
                </a:lnTo>
                <a:lnTo>
                  <a:pt x="108172" y="323850"/>
                </a:lnTo>
                <a:lnTo>
                  <a:pt x="101957" y="321310"/>
                </a:lnTo>
                <a:lnTo>
                  <a:pt x="95503" y="321310"/>
                </a:lnTo>
                <a:lnTo>
                  <a:pt x="86740" y="320040"/>
                </a:lnTo>
                <a:close/>
              </a:path>
              <a:path w="480060" h="467360">
                <a:moveTo>
                  <a:pt x="48513" y="393700"/>
                </a:moveTo>
                <a:lnTo>
                  <a:pt x="24891" y="393700"/>
                </a:lnTo>
                <a:lnTo>
                  <a:pt x="27686" y="394970"/>
                </a:lnTo>
                <a:lnTo>
                  <a:pt x="30606" y="397510"/>
                </a:lnTo>
                <a:lnTo>
                  <a:pt x="33400" y="398780"/>
                </a:lnTo>
                <a:lnTo>
                  <a:pt x="35687" y="400050"/>
                </a:lnTo>
                <a:lnTo>
                  <a:pt x="37337" y="401320"/>
                </a:lnTo>
                <a:lnTo>
                  <a:pt x="40258" y="401320"/>
                </a:lnTo>
                <a:lnTo>
                  <a:pt x="43052" y="400050"/>
                </a:lnTo>
                <a:lnTo>
                  <a:pt x="45592" y="397510"/>
                </a:lnTo>
                <a:lnTo>
                  <a:pt x="47625" y="394970"/>
                </a:lnTo>
                <a:lnTo>
                  <a:pt x="48513" y="393700"/>
                </a:lnTo>
                <a:close/>
              </a:path>
              <a:path w="480060" h="467360">
                <a:moveTo>
                  <a:pt x="142917" y="306070"/>
                </a:moveTo>
                <a:lnTo>
                  <a:pt x="118871" y="306070"/>
                </a:lnTo>
                <a:lnTo>
                  <a:pt x="121665" y="307340"/>
                </a:lnTo>
                <a:lnTo>
                  <a:pt x="124332" y="309880"/>
                </a:lnTo>
                <a:lnTo>
                  <a:pt x="128269" y="313690"/>
                </a:lnTo>
                <a:lnTo>
                  <a:pt x="185165" y="370840"/>
                </a:lnTo>
                <a:lnTo>
                  <a:pt x="189611" y="374650"/>
                </a:lnTo>
                <a:lnTo>
                  <a:pt x="192150" y="378460"/>
                </a:lnTo>
                <a:lnTo>
                  <a:pt x="192786" y="379730"/>
                </a:lnTo>
                <a:lnTo>
                  <a:pt x="193293" y="381000"/>
                </a:lnTo>
                <a:lnTo>
                  <a:pt x="193420" y="382270"/>
                </a:lnTo>
                <a:lnTo>
                  <a:pt x="193166" y="383540"/>
                </a:lnTo>
                <a:lnTo>
                  <a:pt x="192404" y="386080"/>
                </a:lnTo>
                <a:lnTo>
                  <a:pt x="190753" y="388620"/>
                </a:lnTo>
                <a:lnTo>
                  <a:pt x="186689" y="393700"/>
                </a:lnTo>
                <a:lnTo>
                  <a:pt x="189084" y="394970"/>
                </a:lnTo>
                <a:lnTo>
                  <a:pt x="216731" y="368300"/>
                </a:lnTo>
                <a:lnTo>
                  <a:pt x="206755" y="368300"/>
                </a:lnTo>
                <a:lnTo>
                  <a:pt x="205104" y="367030"/>
                </a:lnTo>
                <a:lnTo>
                  <a:pt x="203580" y="367030"/>
                </a:lnTo>
                <a:lnTo>
                  <a:pt x="200659" y="364490"/>
                </a:lnTo>
                <a:lnTo>
                  <a:pt x="196595" y="360680"/>
                </a:lnTo>
                <a:lnTo>
                  <a:pt x="178180" y="341630"/>
                </a:lnTo>
                <a:lnTo>
                  <a:pt x="185674" y="341630"/>
                </a:lnTo>
                <a:lnTo>
                  <a:pt x="188087" y="340360"/>
                </a:lnTo>
                <a:lnTo>
                  <a:pt x="191388" y="339090"/>
                </a:lnTo>
                <a:lnTo>
                  <a:pt x="194563" y="336550"/>
                </a:lnTo>
                <a:lnTo>
                  <a:pt x="195664" y="335280"/>
                </a:lnTo>
                <a:lnTo>
                  <a:pt x="173736" y="335280"/>
                </a:lnTo>
                <a:lnTo>
                  <a:pt x="165226" y="328930"/>
                </a:lnTo>
                <a:lnTo>
                  <a:pt x="160400" y="323850"/>
                </a:lnTo>
                <a:lnTo>
                  <a:pt x="142917" y="306070"/>
                </a:lnTo>
                <a:close/>
              </a:path>
              <a:path w="480060" h="467360">
                <a:moveTo>
                  <a:pt x="135508" y="347980"/>
                </a:moveTo>
                <a:lnTo>
                  <a:pt x="132079" y="347980"/>
                </a:lnTo>
                <a:lnTo>
                  <a:pt x="135381" y="355600"/>
                </a:lnTo>
                <a:lnTo>
                  <a:pt x="136651" y="361950"/>
                </a:lnTo>
                <a:lnTo>
                  <a:pt x="115315" y="388620"/>
                </a:lnTo>
                <a:lnTo>
                  <a:pt x="140175" y="388620"/>
                </a:lnTo>
                <a:lnTo>
                  <a:pt x="141970" y="384810"/>
                </a:lnTo>
                <a:lnTo>
                  <a:pt x="143603" y="378460"/>
                </a:lnTo>
                <a:lnTo>
                  <a:pt x="143890" y="372110"/>
                </a:lnTo>
                <a:lnTo>
                  <a:pt x="143081" y="365760"/>
                </a:lnTo>
                <a:lnTo>
                  <a:pt x="141414" y="359410"/>
                </a:lnTo>
                <a:lnTo>
                  <a:pt x="138890" y="353060"/>
                </a:lnTo>
                <a:lnTo>
                  <a:pt x="135508" y="347980"/>
                </a:lnTo>
                <a:close/>
              </a:path>
              <a:path w="480060" h="467360">
                <a:moveTo>
                  <a:pt x="117363" y="334010"/>
                </a:moveTo>
                <a:lnTo>
                  <a:pt x="89280" y="334010"/>
                </a:lnTo>
                <a:lnTo>
                  <a:pt x="95122" y="336550"/>
                </a:lnTo>
                <a:lnTo>
                  <a:pt x="98297" y="337820"/>
                </a:lnTo>
                <a:lnTo>
                  <a:pt x="102362" y="341630"/>
                </a:lnTo>
                <a:lnTo>
                  <a:pt x="74421" y="369570"/>
                </a:lnTo>
                <a:lnTo>
                  <a:pt x="82018" y="369570"/>
                </a:lnTo>
                <a:lnTo>
                  <a:pt x="117363" y="334010"/>
                </a:lnTo>
                <a:close/>
              </a:path>
              <a:path w="480060" h="467360">
                <a:moveTo>
                  <a:pt x="218186" y="361950"/>
                </a:moveTo>
                <a:lnTo>
                  <a:pt x="215011" y="364490"/>
                </a:lnTo>
                <a:lnTo>
                  <a:pt x="212343" y="367030"/>
                </a:lnTo>
                <a:lnTo>
                  <a:pt x="208533" y="368300"/>
                </a:lnTo>
                <a:lnTo>
                  <a:pt x="216731" y="368300"/>
                </a:lnTo>
                <a:lnTo>
                  <a:pt x="220680" y="364490"/>
                </a:lnTo>
                <a:lnTo>
                  <a:pt x="218186" y="361950"/>
                </a:lnTo>
                <a:close/>
              </a:path>
              <a:path w="480060" h="467360">
                <a:moveTo>
                  <a:pt x="192404" y="273050"/>
                </a:moveTo>
                <a:lnTo>
                  <a:pt x="152145" y="273050"/>
                </a:lnTo>
                <a:lnTo>
                  <a:pt x="158368" y="274320"/>
                </a:lnTo>
                <a:lnTo>
                  <a:pt x="165153" y="275590"/>
                </a:lnTo>
                <a:lnTo>
                  <a:pt x="171973" y="278130"/>
                </a:lnTo>
                <a:lnTo>
                  <a:pt x="197907" y="307340"/>
                </a:lnTo>
                <a:lnTo>
                  <a:pt x="199897" y="320040"/>
                </a:lnTo>
                <a:lnTo>
                  <a:pt x="198119" y="325120"/>
                </a:lnTo>
                <a:lnTo>
                  <a:pt x="193675" y="328930"/>
                </a:lnTo>
                <a:lnTo>
                  <a:pt x="190118" y="332740"/>
                </a:lnTo>
                <a:lnTo>
                  <a:pt x="186054" y="335280"/>
                </a:lnTo>
                <a:lnTo>
                  <a:pt x="195664" y="335280"/>
                </a:lnTo>
                <a:lnTo>
                  <a:pt x="208025" y="306070"/>
                </a:lnTo>
                <a:lnTo>
                  <a:pt x="206531" y="297180"/>
                </a:lnTo>
                <a:lnTo>
                  <a:pt x="203215" y="288290"/>
                </a:lnTo>
                <a:lnTo>
                  <a:pt x="198114" y="279400"/>
                </a:lnTo>
                <a:lnTo>
                  <a:pt x="192404" y="273050"/>
                </a:lnTo>
                <a:close/>
              </a:path>
              <a:path w="480060" h="467360">
                <a:moveTo>
                  <a:pt x="119887" y="283210"/>
                </a:moveTo>
                <a:lnTo>
                  <a:pt x="117475" y="285750"/>
                </a:lnTo>
                <a:lnTo>
                  <a:pt x="106425" y="312420"/>
                </a:lnTo>
                <a:lnTo>
                  <a:pt x="109219" y="313690"/>
                </a:lnTo>
                <a:lnTo>
                  <a:pt x="110236" y="311150"/>
                </a:lnTo>
                <a:lnTo>
                  <a:pt x="111251" y="309880"/>
                </a:lnTo>
                <a:lnTo>
                  <a:pt x="112394" y="308610"/>
                </a:lnTo>
                <a:lnTo>
                  <a:pt x="114934" y="306070"/>
                </a:lnTo>
                <a:lnTo>
                  <a:pt x="142917" y="306070"/>
                </a:lnTo>
                <a:lnTo>
                  <a:pt x="137921" y="300990"/>
                </a:lnTo>
                <a:lnTo>
                  <a:pt x="137731" y="297180"/>
                </a:lnTo>
                <a:lnTo>
                  <a:pt x="133984" y="297180"/>
                </a:lnTo>
                <a:lnTo>
                  <a:pt x="119887" y="283210"/>
                </a:lnTo>
                <a:close/>
              </a:path>
              <a:path w="480060" h="467360">
                <a:moveTo>
                  <a:pt x="152400" y="255270"/>
                </a:moveTo>
                <a:lnTo>
                  <a:pt x="131190" y="281940"/>
                </a:lnTo>
                <a:lnTo>
                  <a:pt x="131825" y="289560"/>
                </a:lnTo>
                <a:lnTo>
                  <a:pt x="133984" y="297180"/>
                </a:lnTo>
                <a:lnTo>
                  <a:pt x="137731" y="297180"/>
                </a:lnTo>
                <a:lnTo>
                  <a:pt x="137540" y="293370"/>
                </a:lnTo>
                <a:lnTo>
                  <a:pt x="137794" y="289560"/>
                </a:lnTo>
                <a:lnTo>
                  <a:pt x="139572" y="283210"/>
                </a:lnTo>
                <a:lnTo>
                  <a:pt x="141096" y="280670"/>
                </a:lnTo>
                <a:lnTo>
                  <a:pt x="143255" y="279400"/>
                </a:lnTo>
                <a:lnTo>
                  <a:pt x="147065" y="275590"/>
                </a:lnTo>
                <a:lnTo>
                  <a:pt x="152145" y="273050"/>
                </a:lnTo>
                <a:lnTo>
                  <a:pt x="192404" y="273050"/>
                </a:lnTo>
                <a:lnTo>
                  <a:pt x="191262" y="271780"/>
                </a:lnTo>
                <a:lnTo>
                  <a:pt x="184112" y="265430"/>
                </a:lnTo>
                <a:lnTo>
                  <a:pt x="176736" y="260350"/>
                </a:lnTo>
                <a:lnTo>
                  <a:pt x="169098" y="257810"/>
                </a:lnTo>
                <a:lnTo>
                  <a:pt x="161162" y="256540"/>
                </a:lnTo>
                <a:lnTo>
                  <a:pt x="152400" y="255270"/>
                </a:lnTo>
                <a:close/>
              </a:path>
              <a:path w="480060" h="467360">
                <a:moveTo>
                  <a:pt x="208368" y="232410"/>
                </a:moveTo>
                <a:lnTo>
                  <a:pt x="186943" y="232410"/>
                </a:lnTo>
                <a:lnTo>
                  <a:pt x="189991" y="234950"/>
                </a:lnTo>
                <a:lnTo>
                  <a:pt x="231647" y="276860"/>
                </a:lnTo>
                <a:lnTo>
                  <a:pt x="234314" y="280670"/>
                </a:lnTo>
                <a:lnTo>
                  <a:pt x="234568" y="283210"/>
                </a:lnTo>
                <a:lnTo>
                  <a:pt x="234950" y="285750"/>
                </a:lnTo>
                <a:lnTo>
                  <a:pt x="233171" y="289560"/>
                </a:lnTo>
                <a:lnTo>
                  <a:pt x="229234" y="293370"/>
                </a:lnTo>
                <a:lnTo>
                  <a:pt x="231647" y="295910"/>
                </a:lnTo>
                <a:lnTo>
                  <a:pt x="258317" y="269240"/>
                </a:lnTo>
                <a:lnTo>
                  <a:pt x="246633" y="269240"/>
                </a:lnTo>
                <a:lnTo>
                  <a:pt x="245237" y="267970"/>
                </a:lnTo>
                <a:lnTo>
                  <a:pt x="242188" y="265430"/>
                </a:lnTo>
                <a:lnTo>
                  <a:pt x="237489" y="261620"/>
                </a:lnTo>
                <a:lnTo>
                  <a:pt x="208368" y="232410"/>
                </a:lnTo>
                <a:close/>
              </a:path>
              <a:path w="480060" h="467360">
                <a:moveTo>
                  <a:pt x="258317" y="264160"/>
                </a:moveTo>
                <a:lnTo>
                  <a:pt x="255269" y="266700"/>
                </a:lnTo>
                <a:lnTo>
                  <a:pt x="252983" y="267970"/>
                </a:lnTo>
                <a:lnTo>
                  <a:pt x="251205" y="269240"/>
                </a:lnTo>
                <a:lnTo>
                  <a:pt x="258317" y="269240"/>
                </a:lnTo>
                <a:lnTo>
                  <a:pt x="260857" y="266700"/>
                </a:lnTo>
                <a:lnTo>
                  <a:pt x="258317" y="264160"/>
                </a:lnTo>
                <a:close/>
              </a:path>
              <a:path w="480060" h="467360">
                <a:moveTo>
                  <a:pt x="242696" y="193040"/>
                </a:moveTo>
                <a:lnTo>
                  <a:pt x="221741" y="193040"/>
                </a:lnTo>
                <a:lnTo>
                  <a:pt x="263525" y="234950"/>
                </a:lnTo>
                <a:lnTo>
                  <a:pt x="268731" y="240030"/>
                </a:lnTo>
                <a:lnTo>
                  <a:pt x="271271" y="243840"/>
                </a:lnTo>
                <a:lnTo>
                  <a:pt x="271525" y="248920"/>
                </a:lnTo>
                <a:lnTo>
                  <a:pt x="269747" y="252730"/>
                </a:lnTo>
                <a:lnTo>
                  <a:pt x="266191" y="256540"/>
                </a:lnTo>
                <a:lnTo>
                  <a:pt x="268604" y="259080"/>
                </a:lnTo>
                <a:lnTo>
                  <a:pt x="295159" y="232410"/>
                </a:lnTo>
                <a:lnTo>
                  <a:pt x="284861" y="232410"/>
                </a:lnTo>
                <a:lnTo>
                  <a:pt x="282066" y="231140"/>
                </a:lnTo>
                <a:lnTo>
                  <a:pt x="274446" y="224790"/>
                </a:lnTo>
                <a:lnTo>
                  <a:pt x="242696" y="193040"/>
                </a:lnTo>
                <a:close/>
              </a:path>
              <a:path w="480060" h="467360">
                <a:moveTo>
                  <a:pt x="237489" y="168910"/>
                </a:moveTo>
                <a:lnTo>
                  <a:pt x="171450" y="234950"/>
                </a:lnTo>
                <a:lnTo>
                  <a:pt x="173989" y="237490"/>
                </a:lnTo>
                <a:lnTo>
                  <a:pt x="177037" y="234950"/>
                </a:lnTo>
                <a:lnTo>
                  <a:pt x="179450" y="232410"/>
                </a:lnTo>
                <a:lnTo>
                  <a:pt x="208368" y="232410"/>
                </a:lnTo>
                <a:lnTo>
                  <a:pt x="195706" y="219710"/>
                </a:lnTo>
                <a:lnTo>
                  <a:pt x="221741" y="193040"/>
                </a:lnTo>
                <a:lnTo>
                  <a:pt x="242696" y="193040"/>
                </a:lnTo>
                <a:lnTo>
                  <a:pt x="237616" y="187960"/>
                </a:lnTo>
                <a:lnTo>
                  <a:pt x="235076" y="184150"/>
                </a:lnTo>
                <a:lnTo>
                  <a:pt x="234822" y="182880"/>
                </a:lnTo>
                <a:lnTo>
                  <a:pt x="234441" y="181610"/>
                </a:lnTo>
                <a:lnTo>
                  <a:pt x="234568" y="180340"/>
                </a:lnTo>
                <a:lnTo>
                  <a:pt x="235330" y="176530"/>
                </a:lnTo>
                <a:lnTo>
                  <a:pt x="236981" y="173990"/>
                </a:lnTo>
                <a:lnTo>
                  <a:pt x="239902" y="171450"/>
                </a:lnTo>
                <a:lnTo>
                  <a:pt x="237489" y="168910"/>
                </a:lnTo>
                <a:close/>
              </a:path>
              <a:path w="480060" h="467360">
                <a:moveTo>
                  <a:pt x="295275" y="227330"/>
                </a:moveTo>
                <a:lnTo>
                  <a:pt x="292226" y="229870"/>
                </a:lnTo>
                <a:lnTo>
                  <a:pt x="289813" y="231140"/>
                </a:lnTo>
                <a:lnTo>
                  <a:pt x="288163" y="232410"/>
                </a:lnTo>
                <a:lnTo>
                  <a:pt x="295159" y="232410"/>
                </a:lnTo>
                <a:lnTo>
                  <a:pt x="297688" y="229870"/>
                </a:lnTo>
                <a:lnTo>
                  <a:pt x="295275" y="227330"/>
                </a:lnTo>
                <a:close/>
              </a:path>
              <a:path w="480060" h="467360">
                <a:moveTo>
                  <a:pt x="301347" y="121920"/>
                </a:moveTo>
                <a:lnTo>
                  <a:pt x="288510" y="121920"/>
                </a:lnTo>
                <a:lnTo>
                  <a:pt x="282495" y="123190"/>
                </a:lnTo>
                <a:lnTo>
                  <a:pt x="260350" y="160020"/>
                </a:lnTo>
                <a:lnTo>
                  <a:pt x="261637" y="167640"/>
                </a:lnTo>
                <a:lnTo>
                  <a:pt x="291242" y="203200"/>
                </a:lnTo>
                <a:lnTo>
                  <a:pt x="306958" y="207010"/>
                </a:lnTo>
                <a:lnTo>
                  <a:pt x="314721" y="207010"/>
                </a:lnTo>
                <a:lnTo>
                  <a:pt x="339514" y="189230"/>
                </a:lnTo>
                <a:lnTo>
                  <a:pt x="305180" y="189230"/>
                </a:lnTo>
                <a:lnTo>
                  <a:pt x="298160" y="187960"/>
                </a:lnTo>
                <a:lnTo>
                  <a:pt x="284356" y="180340"/>
                </a:lnTo>
                <a:lnTo>
                  <a:pt x="277621" y="173990"/>
                </a:lnTo>
                <a:lnTo>
                  <a:pt x="281408" y="170180"/>
                </a:lnTo>
                <a:lnTo>
                  <a:pt x="273812" y="170180"/>
                </a:lnTo>
                <a:lnTo>
                  <a:pt x="269239" y="165100"/>
                </a:lnTo>
                <a:lnTo>
                  <a:pt x="266953" y="158750"/>
                </a:lnTo>
                <a:lnTo>
                  <a:pt x="267080" y="148590"/>
                </a:lnTo>
                <a:lnTo>
                  <a:pt x="281431" y="134620"/>
                </a:lnTo>
                <a:lnTo>
                  <a:pt x="316753" y="134620"/>
                </a:lnTo>
                <a:lnTo>
                  <a:pt x="319277" y="132080"/>
                </a:lnTo>
                <a:lnTo>
                  <a:pt x="313539" y="128270"/>
                </a:lnTo>
                <a:lnTo>
                  <a:pt x="307562" y="124460"/>
                </a:lnTo>
                <a:lnTo>
                  <a:pt x="301347" y="121920"/>
                </a:lnTo>
                <a:close/>
              </a:path>
              <a:path w="480060" h="467360">
                <a:moveTo>
                  <a:pt x="334899" y="148590"/>
                </a:moveTo>
                <a:lnTo>
                  <a:pt x="331469" y="148590"/>
                </a:lnTo>
                <a:lnTo>
                  <a:pt x="334771" y="156210"/>
                </a:lnTo>
                <a:lnTo>
                  <a:pt x="336041" y="162560"/>
                </a:lnTo>
                <a:lnTo>
                  <a:pt x="314705" y="189230"/>
                </a:lnTo>
                <a:lnTo>
                  <a:pt x="339514" y="189230"/>
                </a:lnTo>
                <a:lnTo>
                  <a:pt x="341312" y="185420"/>
                </a:lnTo>
                <a:lnTo>
                  <a:pt x="342975" y="179070"/>
                </a:lnTo>
                <a:lnTo>
                  <a:pt x="343280" y="172720"/>
                </a:lnTo>
                <a:lnTo>
                  <a:pt x="342471" y="166370"/>
                </a:lnTo>
                <a:lnTo>
                  <a:pt x="340804" y="160020"/>
                </a:lnTo>
                <a:lnTo>
                  <a:pt x="338280" y="153670"/>
                </a:lnTo>
                <a:lnTo>
                  <a:pt x="334899" y="148590"/>
                </a:lnTo>
                <a:close/>
              </a:path>
              <a:path w="480060" h="467360">
                <a:moveTo>
                  <a:pt x="316753" y="134620"/>
                </a:moveTo>
                <a:lnTo>
                  <a:pt x="288670" y="134620"/>
                </a:lnTo>
                <a:lnTo>
                  <a:pt x="294513" y="137160"/>
                </a:lnTo>
                <a:lnTo>
                  <a:pt x="297688" y="138430"/>
                </a:lnTo>
                <a:lnTo>
                  <a:pt x="301751" y="142240"/>
                </a:lnTo>
                <a:lnTo>
                  <a:pt x="273812" y="170180"/>
                </a:lnTo>
                <a:lnTo>
                  <a:pt x="281408" y="170180"/>
                </a:lnTo>
                <a:lnTo>
                  <a:pt x="316753" y="134620"/>
                </a:lnTo>
                <a:close/>
              </a:path>
              <a:path w="480060" h="467360">
                <a:moveTo>
                  <a:pt x="339363" y="100330"/>
                </a:moveTo>
                <a:lnTo>
                  <a:pt x="316611" y="100330"/>
                </a:lnTo>
                <a:lnTo>
                  <a:pt x="319658" y="102870"/>
                </a:lnTo>
                <a:lnTo>
                  <a:pt x="322325" y="105410"/>
                </a:lnTo>
                <a:lnTo>
                  <a:pt x="363092" y="146050"/>
                </a:lnTo>
                <a:lnTo>
                  <a:pt x="365759" y="149860"/>
                </a:lnTo>
                <a:lnTo>
                  <a:pt x="366013" y="152400"/>
                </a:lnTo>
                <a:lnTo>
                  <a:pt x="366394" y="154940"/>
                </a:lnTo>
                <a:lnTo>
                  <a:pt x="364616" y="157480"/>
                </a:lnTo>
                <a:lnTo>
                  <a:pt x="360679" y="161290"/>
                </a:lnTo>
                <a:lnTo>
                  <a:pt x="363092" y="163830"/>
                </a:lnTo>
                <a:lnTo>
                  <a:pt x="388492" y="138430"/>
                </a:lnTo>
                <a:lnTo>
                  <a:pt x="380364" y="138430"/>
                </a:lnTo>
                <a:lnTo>
                  <a:pt x="378587" y="137160"/>
                </a:lnTo>
                <a:lnTo>
                  <a:pt x="375538" y="135890"/>
                </a:lnTo>
                <a:lnTo>
                  <a:pt x="372871" y="133350"/>
                </a:lnTo>
                <a:lnTo>
                  <a:pt x="354075" y="114300"/>
                </a:lnTo>
                <a:lnTo>
                  <a:pt x="357981" y="110490"/>
                </a:lnTo>
                <a:lnTo>
                  <a:pt x="349757" y="110490"/>
                </a:lnTo>
                <a:lnTo>
                  <a:pt x="339363" y="100330"/>
                </a:lnTo>
                <a:close/>
              </a:path>
              <a:path w="480060" h="467360">
                <a:moveTo>
                  <a:pt x="389889" y="132080"/>
                </a:moveTo>
                <a:lnTo>
                  <a:pt x="386968" y="134620"/>
                </a:lnTo>
                <a:lnTo>
                  <a:pt x="384428" y="137160"/>
                </a:lnTo>
                <a:lnTo>
                  <a:pt x="380364" y="138430"/>
                </a:lnTo>
                <a:lnTo>
                  <a:pt x="388492" y="138430"/>
                </a:lnTo>
                <a:lnTo>
                  <a:pt x="392302" y="134620"/>
                </a:lnTo>
                <a:lnTo>
                  <a:pt x="389889" y="132080"/>
                </a:lnTo>
                <a:close/>
              </a:path>
              <a:path w="480060" h="467360">
                <a:moveTo>
                  <a:pt x="402027" y="88900"/>
                </a:moveTo>
                <a:lnTo>
                  <a:pt x="380111" y="88900"/>
                </a:lnTo>
                <a:lnTo>
                  <a:pt x="395096" y="104140"/>
                </a:lnTo>
                <a:lnTo>
                  <a:pt x="400176" y="109220"/>
                </a:lnTo>
                <a:lnTo>
                  <a:pt x="402843" y="113030"/>
                </a:lnTo>
                <a:lnTo>
                  <a:pt x="402970" y="118110"/>
                </a:lnTo>
                <a:lnTo>
                  <a:pt x="401192" y="120650"/>
                </a:lnTo>
                <a:lnTo>
                  <a:pt x="397637" y="124460"/>
                </a:lnTo>
                <a:lnTo>
                  <a:pt x="400050" y="127000"/>
                </a:lnTo>
                <a:lnTo>
                  <a:pt x="425339" y="101600"/>
                </a:lnTo>
                <a:lnTo>
                  <a:pt x="417321" y="101600"/>
                </a:lnTo>
                <a:lnTo>
                  <a:pt x="415543" y="100330"/>
                </a:lnTo>
                <a:lnTo>
                  <a:pt x="414019" y="100330"/>
                </a:lnTo>
                <a:lnTo>
                  <a:pt x="412368" y="99060"/>
                </a:lnTo>
                <a:lnTo>
                  <a:pt x="409701" y="96520"/>
                </a:lnTo>
                <a:lnTo>
                  <a:pt x="402027" y="88900"/>
                </a:lnTo>
                <a:close/>
              </a:path>
              <a:path w="480060" h="467360">
                <a:moveTo>
                  <a:pt x="376446" y="63500"/>
                </a:moveTo>
                <a:lnTo>
                  <a:pt x="353694" y="63500"/>
                </a:lnTo>
                <a:lnTo>
                  <a:pt x="355218" y="64770"/>
                </a:lnTo>
                <a:lnTo>
                  <a:pt x="356615" y="66040"/>
                </a:lnTo>
                <a:lnTo>
                  <a:pt x="359282" y="68580"/>
                </a:lnTo>
                <a:lnTo>
                  <a:pt x="375792" y="85090"/>
                </a:lnTo>
                <a:lnTo>
                  <a:pt x="349757" y="110490"/>
                </a:lnTo>
                <a:lnTo>
                  <a:pt x="357981" y="110490"/>
                </a:lnTo>
                <a:lnTo>
                  <a:pt x="380111" y="88900"/>
                </a:lnTo>
                <a:lnTo>
                  <a:pt x="402027" y="88900"/>
                </a:lnTo>
                <a:lnTo>
                  <a:pt x="376446" y="63500"/>
                </a:lnTo>
                <a:close/>
              </a:path>
              <a:path w="480060" h="467360">
                <a:moveTo>
                  <a:pt x="331977" y="74930"/>
                </a:moveTo>
                <a:lnTo>
                  <a:pt x="302894" y="104140"/>
                </a:lnTo>
                <a:lnTo>
                  <a:pt x="305434" y="106680"/>
                </a:lnTo>
                <a:lnTo>
                  <a:pt x="308355" y="102870"/>
                </a:lnTo>
                <a:lnTo>
                  <a:pt x="310768" y="101600"/>
                </a:lnTo>
                <a:lnTo>
                  <a:pt x="314832" y="100330"/>
                </a:lnTo>
                <a:lnTo>
                  <a:pt x="339363" y="100330"/>
                </a:lnTo>
                <a:lnTo>
                  <a:pt x="332866" y="93980"/>
                </a:lnTo>
                <a:lnTo>
                  <a:pt x="330326" y="90170"/>
                </a:lnTo>
                <a:lnTo>
                  <a:pt x="329691" y="88900"/>
                </a:lnTo>
                <a:lnTo>
                  <a:pt x="328929" y="87630"/>
                </a:lnTo>
                <a:lnTo>
                  <a:pt x="328929" y="86360"/>
                </a:lnTo>
                <a:lnTo>
                  <a:pt x="330200" y="82550"/>
                </a:lnTo>
                <a:lnTo>
                  <a:pt x="331850" y="80010"/>
                </a:lnTo>
                <a:lnTo>
                  <a:pt x="334517" y="77470"/>
                </a:lnTo>
                <a:lnTo>
                  <a:pt x="331977" y="74930"/>
                </a:lnTo>
                <a:close/>
              </a:path>
              <a:path w="480060" h="467360">
                <a:moveTo>
                  <a:pt x="426719" y="95250"/>
                </a:moveTo>
                <a:lnTo>
                  <a:pt x="423799" y="97790"/>
                </a:lnTo>
                <a:lnTo>
                  <a:pt x="421386" y="100330"/>
                </a:lnTo>
                <a:lnTo>
                  <a:pt x="417321" y="101600"/>
                </a:lnTo>
                <a:lnTo>
                  <a:pt x="425339" y="101600"/>
                </a:lnTo>
                <a:lnTo>
                  <a:pt x="429132" y="97790"/>
                </a:lnTo>
                <a:lnTo>
                  <a:pt x="426719" y="95250"/>
                </a:lnTo>
                <a:close/>
              </a:path>
              <a:path w="480060" h="467360">
                <a:moveTo>
                  <a:pt x="411734" y="27940"/>
                </a:moveTo>
                <a:lnTo>
                  <a:pt x="387984" y="27940"/>
                </a:lnTo>
                <a:lnTo>
                  <a:pt x="389381" y="29210"/>
                </a:lnTo>
                <a:lnTo>
                  <a:pt x="390651" y="29210"/>
                </a:lnTo>
                <a:lnTo>
                  <a:pt x="393700" y="31750"/>
                </a:lnTo>
                <a:lnTo>
                  <a:pt x="435355" y="73660"/>
                </a:lnTo>
                <a:lnTo>
                  <a:pt x="437895" y="77470"/>
                </a:lnTo>
                <a:lnTo>
                  <a:pt x="438657" y="82550"/>
                </a:lnTo>
                <a:lnTo>
                  <a:pt x="436879" y="85090"/>
                </a:lnTo>
                <a:lnTo>
                  <a:pt x="432942" y="88900"/>
                </a:lnTo>
                <a:lnTo>
                  <a:pt x="435355" y="91440"/>
                </a:lnTo>
                <a:lnTo>
                  <a:pt x="460535" y="66040"/>
                </a:lnTo>
                <a:lnTo>
                  <a:pt x="450088" y="66040"/>
                </a:lnTo>
                <a:lnTo>
                  <a:pt x="426212" y="43180"/>
                </a:lnTo>
                <a:lnTo>
                  <a:pt x="427989" y="40640"/>
                </a:lnTo>
                <a:lnTo>
                  <a:pt x="430402" y="38100"/>
                </a:lnTo>
                <a:lnTo>
                  <a:pt x="421893" y="38100"/>
                </a:lnTo>
                <a:lnTo>
                  <a:pt x="411734" y="27940"/>
                </a:lnTo>
                <a:close/>
              </a:path>
              <a:path w="480060" h="467360">
                <a:moveTo>
                  <a:pt x="368934" y="38100"/>
                </a:moveTo>
                <a:lnTo>
                  <a:pt x="339851" y="67310"/>
                </a:lnTo>
                <a:lnTo>
                  <a:pt x="342264" y="69850"/>
                </a:lnTo>
                <a:lnTo>
                  <a:pt x="345313" y="66040"/>
                </a:lnTo>
                <a:lnTo>
                  <a:pt x="347852" y="64770"/>
                </a:lnTo>
                <a:lnTo>
                  <a:pt x="351916" y="63500"/>
                </a:lnTo>
                <a:lnTo>
                  <a:pt x="376446" y="63500"/>
                </a:lnTo>
                <a:lnTo>
                  <a:pt x="373888" y="60960"/>
                </a:lnTo>
                <a:lnTo>
                  <a:pt x="369696" y="57150"/>
                </a:lnTo>
                <a:lnTo>
                  <a:pt x="367283" y="53340"/>
                </a:lnTo>
                <a:lnTo>
                  <a:pt x="365759" y="50800"/>
                </a:lnTo>
                <a:lnTo>
                  <a:pt x="365759" y="48260"/>
                </a:lnTo>
                <a:lnTo>
                  <a:pt x="367029" y="45720"/>
                </a:lnTo>
                <a:lnTo>
                  <a:pt x="368680" y="43180"/>
                </a:lnTo>
                <a:lnTo>
                  <a:pt x="371475" y="40640"/>
                </a:lnTo>
                <a:lnTo>
                  <a:pt x="368934" y="38100"/>
                </a:lnTo>
                <a:close/>
              </a:path>
              <a:path w="480060" h="467360">
                <a:moveTo>
                  <a:pt x="478663" y="27940"/>
                </a:moveTo>
                <a:lnTo>
                  <a:pt x="446690" y="27940"/>
                </a:lnTo>
                <a:lnTo>
                  <a:pt x="453905" y="29210"/>
                </a:lnTo>
                <a:lnTo>
                  <a:pt x="460501" y="33020"/>
                </a:lnTo>
                <a:lnTo>
                  <a:pt x="464057" y="36830"/>
                </a:lnTo>
                <a:lnTo>
                  <a:pt x="465708" y="40640"/>
                </a:lnTo>
                <a:lnTo>
                  <a:pt x="465200" y="45720"/>
                </a:lnTo>
                <a:lnTo>
                  <a:pt x="464819" y="50800"/>
                </a:lnTo>
                <a:lnTo>
                  <a:pt x="462406" y="55880"/>
                </a:lnTo>
                <a:lnTo>
                  <a:pt x="458088" y="60960"/>
                </a:lnTo>
                <a:lnTo>
                  <a:pt x="455675" y="62230"/>
                </a:lnTo>
                <a:lnTo>
                  <a:pt x="453136" y="64770"/>
                </a:lnTo>
                <a:lnTo>
                  <a:pt x="450088" y="66040"/>
                </a:lnTo>
                <a:lnTo>
                  <a:pt x="460535" y="66040"/>
                </a:lnTo>
                <a:lnTo>
                  <a:pt x="464312" y="62230"/>
                </a:lnTo>
                <a:lnTo>
                  <a:pt x="469784" y="57150"/>
                </a:lnTo>
                <a:lnTo>
                  <a:pt x="473995" y="50800"/>
                </a:lnTo>
                <a:lnTo>
                  <a:pt x="476920" y="44450"/>
                </a:lnTo>
                <a:lnTo>
                  <a:pt x="478536" y="39370"/>
                </a:lnTo>
                <a:lnTo>
                  <a:pt x="479805" y="31750"/>
                </a:lnTo>
                <a:lnTo>
                  <a:pt x="478663" y="27940"/>
                </a:lnTo>
                <a:close/>
              </a:path>
              <a:path w="480060" h="467360">
                <a:moveTo>
                  <a:pt x="463764" y="15240"/>
                </a:moveTo>
                <a:lnTo>
                  <a:pt x="453548" y="15240"/>
                </a:lnTo>
                <a:lnTo>
                  <a:pt x="442047" y="20320"/>
                </a:lnTo>
                <a:lnTo>
                  <a:pt x="429259" y="30480"/>
                </a:lnTo>
                <a:lnTo>
                  <a:pt x="421893" y="38100"/>
                </a:lnTo>
                <a:lnTo>
                  <a:pt x="430402" y="38100"/>
                </a:lnTo>
                <a:lnTo>
                  <a:pt x="438856" y="31750"/>
                </a:lnTo>
                <a:lnTo>
                  <a:pt x="446690" y="27940"/>
                </a:lnTo>
                <a:lnTo>
                  <a:pt x="478663" y="27940"/>
                </a:lnTo>
                <a:lnTo>
                  <a:pt x="477900" y="25400"/>
                </a:lnTo>
                <a:lnTo>
                  <a:pt x="472693" y="20320"/>
                </a:lnTo>
                <a:lnTo>
                  <a:pt x="463764" y="15240"/>
                </a:lnTo>
                <a:close/>
              </a:path>
              <a:path w="480060" h="467360">
                <a:moveTo>
                  <a:pt x="406653" y="0"/>
                </a:moveTo>
                <a:lnTo>
                  <a:pt x="375157" y="31750"/>
                </a:lnTo>
                <a:lnTo>
                  <a:pt x="377570" y="34290"/>
                </a:lnTo>
                <a:lnTo>
                  <a:pt x="380745" y="30480"/>
                </a:lnTo>
                <a:lnTo>
                  <a:pt x="383158" y="29210"/>
                </a:lnTo>
                <a:lnTo>
                  <a:pt x="386461" y="27940"/>
                </a:lnTo>
                <a:lnTo>
                  <a:pt x="411734" y="27940"/>
                </a:lnTo>
                <a:lnTo>
                  <a:pt x="404113" y="20320"/>
                </a:lnTo>
                <a:lnTo>
                  <a:pt x="401446" y="17780"/>
                </a:lnTo>
                <a:lnTo>
                  <a:pt x="401277" y="15240"/>
                </a:lnTo>
                <a:lnTo>
                  <a:pt x="401319" y="12700"/>
                </a:lnTo>
                <a:lnTo>
                  <a:pt x="402336" y="10160"/>
                </a:lnTo>
                <a:lnTo>
                  <a:pt x="404749" y="6350"/>
                </a:lnTo>
                <a:lnTo>
                  <a:pt x="409066" y="2540"/>
                </a:lnTo>
                <a:lnTo>
                  <a:pt x="4066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6172961" y="5752833"/>
            <a:ext cx="549529" cy="5359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6868668" y="5751233"/>
            <a:ext cx="510158" cy="5016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7474204" y="5728627"/>
            <a:ext cx="586994" cy="5778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8204581" y="5752084"/>
            <a:ext cx="485140" cy="471170"/>
          </a:xfrm>
          <a:custGeom>
            <a:avLst/>
            <a:gdLst/>
            <a:ahLst/>
            <a:cxnLst/>
            <a:rect l="l" t="t" r="r" b="b"/>
            <a:pathLst>
              <a:path w="485140" h="471170">
                <a:moveTo>
                  <a:pt x="37846" y="407669"/>
                </a:moveTo>
                <a:lnTo>
                  <a:pt x="15240" y="407669"/>
                </a:lnTo>
                <a:lnTo>
                  <a:pt x="17018" y="408939"/>
                </a:lnTo>
                <a:lnTo>
                  <a:pt x="19939" y="411479"/>
                </a:lnTo>
                <a:lnTo>
                  <a:pt x="24257" y="415289"/>
                </a:lnTo>
                <a:lnTo>
                  <a:pt x="61341" y="452119"/>
                </a:lnTo>
                <a:lnTo>
                  <a:pt x="64008" y="457199"/>
                </a:lnTo>
                <a:lnTo>
                  <a:pt x="64008" y="461009"/>
                </a:lnTo>
                <a:lnTo>
                  <a:pt x="61975" y="464819"/>
                </a:lnTo>
                <a:lnTo>
                  <a:pt x="57785" y="469899"/>
                </a:lnTo>
                <a:lnTo>
                  <a:pt x="60198" y="471169"/>
                </a:lnTo>
                <a:lnTo>
                  <a:pt x="87679" y="444499"/>
                </a:lnTo>
                <a:lnTo>
                  <a:pt x="77470" y="444499"/>
                </a:lnTo>
                <a:lnTo>
                  <a:pt x="74675" y="443229"/>
                </a:lnTo>
                <a:lnTo>
                  <a:pt x="71627" y="441959"/>
                </a:lnTo>
                <a:lnTo>
                  <a:pt x="67055" y="436879"/>
                </a:lnTo>
                <a:lnTo>
                  <a:pt x="37846" y="407669"/>
                </a:lnTo>
                <a:close/>
              </a:path>
              <a:path w="485140" h="471170">
                <a:moveTo>
                  <a:pt x="93937" y="358139"/>
                </a:moveTo>
                <a:lnTo>
                  <a:pt x="69850" y="358139"/>
                </a:lnTo>
                <a:lnTo>
                  <a:pt x="71247" y="359409"/>
                </a:lnTo>
                <a:lnTo>
                  <a:pt x="74041" y="360679"/>
                </a:lnTo>
                <a:lnTo>
                  <a:pt x="76708" y="361949"/>
                </a:lnTo>
                <a:lnTo>
                  <a:pt x="80645" y="367029"/>
                </a:lnTo>
                <a:lnTo>
                  <a:pt x="137541" y="422909"/>
                </a:lnTo>
                <a:lnTo>
                  <a:pt x="141986" y="427989"/>
                </a:lnTo>
                <a:lnTo>
                  <a:pt x="144399" y="430529"/>
                </a:lnTo>
                <a:lnTo>
                  <a:pt x="145669" y="434339"/>
                </a:lnTo>
                <a:lnTo>
                  <a:pt x="145796" y="435609"/>
                </a:lnTo>
                <a:lnTo>
                  <a:pt x="145415" y="436879"/>
                </a:lnTo>
                <a:lnTo>
                  <a:pt x="144779" y="439419"/>
                </a:lnTo>
                <a:lnTo>
                  <a:pt x="143128" y="441959"/>
                </a:lnTo>
                <a:lnTo>
                  <a:pt x="139065" y="445769"/>
                </a:lnTo>
                <a:lnTo>
                  <a:pt x="141427" y="448309"/>
                </a:lnTo>
                <a:lnTo>
                  <a:pt x="169177" y="420369"/>
                </a:lnTo>
                <a:lnTo>
                  <a:pt x="159130" y="420369"/>
                </a:lnTo>
                <a:lnTo>
                  <a:pt x="155828" y="419099"/>
                </a:lnTo>
                <a:lnTo>
                  <a:pt x="148844" y="412749"/>
                </a:lnTo>
                <a:lnTo>
                  <a:pt x="130555" y="394969"/>
                </a:lnTo>
                <a:lnTo>
                  <a:pt x="134747" y="393699"/>
                </a:lnTo>
                <a:lnTo>
                  <a:pt x="138049" y="393699"/>
                </a:lnTo>
                <a:lnTo>
                  <a:pt x="143637" y="391159"/>
                </a:lnTo>
                <a:lnTo>
                  <a:pt x="146939" y="388619"/>
                </a:lnTo>
                <a:lnTo>
                  <a:pt x="129794" y="388619"/>
                </a:lnTo>
                <a:lnTo>
                  <a:pt x="126111" y="387349"/>
                </a:lnTo>
                <a:lnTo>
                  <a:pt x="121030" y="384809"/>
                </a:lnTo>
                <a:lnTo>
                  <a:pt x="117601" y="380999"/>
                </a:lnTo>
                <a:lnTo>
                  <a:pt x="112775" y="377189"/>
                </a:lnTo>
                <a:lnTo>
                  <a:pt x="93937" y="358139"/>
                </a:lnTo>
                <a:close/>
              </a:path>
              <a:path w="485140" h="471170">
                <a:moveTo>
                  <a:pt x="87884" y="439419"/>
                </a:moveTo>
                <a:lnTo>
                  <a:pt x="84836" y="441959"/>
                </a:lnTo>
                <a:lnTo>
                  <a:pt x="82423" y="444499"/>
                </a:lnTo>
                <a:lnTo>
                  <a:pt x="87679" y="444499"/>
                </a:lnTo>
                <a:lnTo>
                  <a:pt x="90297" y="441959"/>
                </a:lnTo>
                <a:lnTo>
                  <a:pt x="87884" y="439419"/>
                </a:lnTo>
                <a:close/>
              </a:path>
              <a:path w="485140" h="471170">
                <a:moveTo>
                  <a:pt x="170561" y="414019"/>
                </a:moveTo>
                <a:lnTo>
                  <a:pt x="167259" y="417829"/>
                </a:lnTo>
                <a:lnTo>
                  <a:pt x="164719" y="419099"/>
                </a:lnTo>
                <a:lnTo>
                  <a:pt x="160909" y="420369"/>
                </a:lnTo>
                <a:lnTo>
                  <a:pt x="169177" y="420369"/>
                </a:lnTo>
                <a:lnTo>
                  <a:pt x="172961" y="416559"/>
                </a:lnTo>
                <a:lnTo>
                  <a:pt x="170561" y="414019"/>
                </a:lnTo>
                <a:close/>
              </a:path>
              <a:path w="485140" h="471170">
                <a:moveTo>
                  <a:pt x="49911" y="361949"/>
                </a:moveTo>
                <a:lnTo>
                  <a:pt x="0" y="411479"/>
                </a:lnTo>
                <a:lnTo>
                  <a:pt x="2413" y="414019"/>
                </a:lnTo>
                <a:lnTo>
                  <a:pt x="5842" y="410209"/>
                </a:lnTo>
                <a:lnTo>
                  <a:pt x="8382" y="408939"/>
                </a:lnTo>
                <a:lnTo>
                  <a:pt x="11938" y="407669"/>
                </a:lnTo>
                <a:lnTo>
                  <a:pt x="37846" y="407669"/>
                </a:lnTo>
                <a:lnTo>
                  <a:pt x="25146" y="394969"/>
                </a:lnTo>
                <a:lnTo>
                  <a:pt x="43434" y="377189"/>
                </a:lnTo>
                <a:lnTo>
                  <a:pt x="47625" y="373379"/>
                </a:lnTo>
                <a:lnTo>
                  <a:pt x="65289" y="373379"/>
                </a:lnTo>
                <a:lnTo>
                  <a:pt x="49911" y="361949"/>
                </a:lnTo>
                <a:close/>
              </a:path>
              <a:path w="485140" h="471170">
                <a:moveTo>
                  <a:pt x="145812" y="326389"/>
                </a:moveTo>
                <a:lnTo>
                  <a:pt x="110744" y="326389"/>
                </a:lnTo>
                <a:lnTo>
                  <a:pt x="117510" y="327659"/>
                </a:lnTo>
                <a:lnTo>
                  <a:pt x="131139" y="335279"/>
                </a:lnTo>
                <a:lnTo>
                  <a:pt x="152273" y="372109"/>
                </a:lnTo>
                <a:lnTo>
                  <a:pt x="150495" y="377189"/>
                </a:lnTo>
                <a:lnTo>
                  <a:pt x="142367" y="384809"/>
                </a:lnTo>
                <a:lnTo>
                  <a:pt x="138429" y="387349"/>
                </a:lnTo>
                <a:lnTo>
                  <a:pt x="129794" y="388619"/>
                </a:lnTo>
                <a:lnTo>
                  <a:pt x="146939" y="388619"/>
                </a:lnTo>
                <a:lnTo>
                  <a:pt x="160400" y="358139"/>
                </a:lnTo>
                <a:lnTo>
                  <a:pt x="158851" y="349249"/>
                </a:lnTo>
                <a:lnTo>
                  <a:pt x="155527" y="340359"/>
                </a:lnTo>
                <a:lnTo>
                  <a:pt x="150417" y="331469"/>
                </a:lnTo>
                <a:lnTo>
                  <a:pt x="145812" y="326389"/>
                </a:lnTo>
                <a:close/>
              </a:path>
              <a:path w="485140" h="471170">
                <a:moveTo>
                  <a:pt x="65289" y="373379"/>
                </a:moveTo>
                <a:lnTo>
                  <a:pt x="53721" y="373379"/>
                </a:lnTo>
                <a:lnTo>
                  <a:pt x="58800" y="374649"/>
                </a:lnTo>
                <a:lnTo>
                  <a:pt x="65786" y="378459"/>
                </a:lnTo>
                <a:lnTo>
                  <a:pt x="68707" y="375919"/>
                </a:lnTo>
                <a:lnTo>
                  <a:pt x="65289" y="373379"/>
                </a:lnTo>
                <a:close/>
              </a:path>
              <a:path w="485140" h="471170">
                <a:moveTo>
                  <a:pt x="178879" y="290829"/>
                </a:moveTo>
                <a:lnTo>
                  <a:pt x="129794" y="290829"/>
                </a:lnTo>
                <a:lnTo>
                  <a:pt x="131699" y="292099"/>
                </a:lnTo>
                <a:lnTo>
                  <a:pt x="137795" y="292099"/>
                </a:lnTo>
                <a:lnTo>
                  <a:pt x="140462" y="293369"/>
                </a:lnTo>
                <a:lnTo>
                  <a:pt x="142494" y="293369"/>
                </a:lnTo>
                <a:lnTo>
                  <a:pt x="209676" y="317499"/>
                </a:lnTo>
                <a:lnTo>
                  <a:pt x="215773" y="332739"/>
                </a:lnTo>
                <a:lnTo>
                  <a:pt x="218186" y="337819"/>
                </a:lnTo>
                <a:lnTo>
                  <a:pt x="219201" y="341629"/>
                </a:lnTo>
                <a:lnTo>
                  <a:pt x="218948" y="345439"/>
                </a:lnTo>
                <a:lnTo>
                  <a:pt x="218821" y="347979"/>
                </a:lnTo>
                <a:lnTo>
                  <a:pt x="218059" y="350519"/>
                </a:lnTo>
                <a:lnTo>
                  <a:pt x="216789" y="351789"/>
                </a:lnTo>
                <a:lnTo>
                  <a:pt x="216280" y="351789"/>
                </a:lnTo>
                <a:lnTo>
                  <a:pt x="214884" y="353059"/>
                </a:lnTo>
                <a:lnTo>
                  <a:pt x="212471" y="353059"/>
                </a:lnTo>
                <a:lnTo>
                  <a:pt x="209042" y="355599"/>
                </a:lnTo>
                <a:lnTo>
                  <a:pt x="206501" y="356869"/>
                </a:lnTo>
                <a:lnTo>
                  <a:pt x="205104" y="358139"/>
                </a:lnTo>
                <a:lnTo>
                  <a:pt x="202946" y="360679"/>
                </a:lnTo>
                <a:lnTo>
                  <a:pt x="201929" y="361949"/>
                </a:lnTo>
                <a:lnTo>
                  <a:pt x="201675" y="367029"/>
                </a:lnTo>
                <a:lnTo>
                  <a:pt x="202565" y="369569"/>
                </a:lnTo>
                <a:lnTo>
                  <a:pt x="204470" y="370839"/>
                </a:lnTo>
                <a:lnTo>
                  <a:pt x="206375" y="373379"/>
                </a:lnTo>
                <a:lnTo>
                  <a:pt x="215265" y="373379"/>
                </a:lnTo>
                <a:lnTo>
                  <a:pt x="216926" y="372109"/>
                </a:lnTo>
                <a:lnTo>
                  <a:pt x="224753" y="364489"/>
                </a:lnTo>
                <a:lnTo>
                  <a:pt x="226441" y="360679"/>
                </a:lnTo>
                <a:lnTo>
                  <a:pt x="227329" y="354329"/>
                </a:lnTo>
                <a:lnTo>
                  <a:pt x="228092" y="346709"/>
                </a:lnTo>
                <a:lnTo>
                  <a:pt x="226822" y="339089"/>
                </a:lnTo>
                <a:lnTo>
                  <a:pt x="223393" y="331469"/>
                </a:lnTo>
                <a:lnTo>
                  <a:pt x="209593" y="298449"/>
                </a:lnTo>
                <a:lnTo>
                  <a:pt x="201422" y="298449"/>
                </a:lnTo>
                <a:lnTo>
                  <a:pt x="178879" y="290829"/>
                </a:lnTo>
                <a:close/>
              </a:path>
              <a:path w="485140" h="471170">
                <a:moveTo>
                  <a:pt x="72263" y="336549"/>
                </a:moveTo>
                <a:lnTo>
                  <a:pt x="69723" y="339089"/>
                </a:lnTo>
                <a:lnTo>
                  <a:pt x="58674" y="364489"/>
                </a:lnTo>
                <a:lnTo>
                  <a:pt x="61595" y="365759"/>
                </a:lnTo>
                <a:lnTo>
                  <a:pt x="62611" y="363219"/>
                </a:lnTo>
                <a:lnTo>
                  <a:pt x="64643" y="360679"/>
                </a:lnTo>
                <a:lnTo>
                  <a:pt x="66040" y="359409"/>
                </a:lnTo>
                <a:lnTo>
                  <a:pt x="67310" y="359409"/>
                </a:lnTo>
                <a:lnTo>
                  <a:pt x="69850" y="358139"/>
                </a:lnTo>
                <a:lnTo>
                  <a:pt x="93937" y="358139"/>
                </a:lnTo>
                <a:lnTo>
                  <a:pt x="90170" y="354329"/>
                </a:lnTo>
                <a:lnTo>
                  <a:pt x="90043" y="350519"/>
                </a:lnTo>
                <a:lnTo>
                  <a:pt x="86360" y="350519"/>
                </a:lnTo>
                <a:lnTo>
                  <a:pt x="72263" y="336549"/>
                </a:lnTo>
                <a:close/>
              </a:path>
              <a:path w="485140" h="471170">
                <a:moveTo>
                  <a:pt x="104775" y="307339"/>
                </a:moveTo>
                <a:lnTo>
                  <a:pt x="83693" y="336549"/>
                </a:lnTo>
                <a:lnTo>
                  <a:pt x="84200" y="341629"/>
                </a:lnTo>
                <a:lnTo>
                  <a:pt x="86360" y="350519"/>
                </a:lnTo>
                <a:lnTo>
                  <a:pt x="90043" y="350519"/>
                </a:lnTo>
                <a:lnTo>
                  <a:pt x="89979" y="345439"/>
                </a:lnTo>
                <a:lnTo>
                  <a:pt x="90170" y="341629"/>
                </a:lnTo>
                <a:lnTo>
                  <a:pt x="104521" y="326389"/>
                </a:lnTo>
                <a:lnTo>
                  <a:pt x="145812" y="326389"/>
                </a:lnTo>
                <a:lnTo>
                  <a:pt x="143510" y="323849"/>
                </a:lnTo>
                <a:lnTo>
                  <a:pt x="136415" y="317499"/>
                </a:lnTo>
                <a:lnTo>
                  <a:pt x="129047" y="313689"/>
                </a:lnTo>
                <a:lnTo>
                  <a:pt x="121417" y="309879"/>
                </a:lnTo>
                <a:lnTo>
                  <a:pt x="113538" y="308609"/>
                </a:lnTo>
                <a:lnTo>
                  <a:pt x="104775" y="307339"/>
                </a:lnTo>
                <a:close/>
              </a:path>
              <a:path w="485140" h="471170">
                <a:moveTo>
                  <a:pt x="215297" y="219709"/>
                </a:moveTo>
                <a:lnTo>
                  <a:pt x="202453" y="219709"/>
                </a:lnTo>
                <a:lnTo>
                  <a:pt x="207968" y="222249"/>
                </a:lnTo>
                <a:lnTo>
                  <a:pt x="213614" y="226059"/>
                </a:lnTo>
                <a:lnTo>
                  <a:pt x="239268" y="262889"/>
                </a:lnTo>
                <a:lnTo>
                  <a:pt x="242062" y="270509"/>
                </a:lnTo>
                <a:lnTo>
                  <a:pt x="241553" y="281939"/>
                </a:lnTo>
                <a:lnTo>
                  <a:pt x="239775" y="287019"/>
                </a:lnTo>
                <a:lnTo>
                  <a:pt x="236347" y="290829"/>
                </a:lnTo>
                <a:lnTo>
                  <a:pt x="255397" y="309879"/>
                </a:lnTo>
                <a:lnTo>
                  <a:pt x="257937" y="307339"/>
                </a:lnTo>
                <a:lnTo>
                  <a:pt x="254253" y="303529"/>
                </a:lnTo>
                <a:lnTo>
                  <a:pt x="252095" y="298449"/>
                </a:lnTo>
                <a:lnTo>
                  <a:pt x="251205" y="294639"/>
                </a:lnTo>
                <a:lnTo>
                  <a:pt x="250190" y="289559"/>
                </a:lnTo>
                <a:lnTo>
                  <a:pt x="250698" y="285749"/>
                </a:lnTo>
                <a:lnTo>
                  <a:pt x="254508" y="278129"/>
                </a:lnTo>
                <a:lnTo>
                  <a:pt x="256709" y="275589"/>
                </a:lnTo>
                <a:lnTo>
                  <a:pt x="248030" y="275589"/>
                </a:lnTo>
                <a:lnTo>
                  <a:pt x="244248" y="261619"/>
                </a:lnTo>
                <a:lnTo>
                  <a:pt x="236918" y="246379"/>
                </a:lnTo>
                <a:lnTo>
                  <a:pt x="226063" y="231139"/>
                </a:lnTo>
                <a:lnTo>
                  <a:pt x="215297" y="219709"/>
                </a:lnTo>
                <a:close/>
              </a:path>
              <a:path w="485140" h="471170">
                <a:moveTo>
                  <a:pt x="186732" y="243839"/>
                </a:moveTo>
                <a:lnTo>
                  <a:pt x="175895" y="243839"/>
                </a:lnTo>
                <a:lnTo>
                  <a:pt x="176657" y="245109"/>
                </a:lnTo>
                <a:lnTo>
                  <a:pt x="177419" y="245109"/>
                </a:lnTo>
                <a:lnTo>
                  <a:pt x="179197" y="247649"/>
                </a:lnTo>
                <a:lnTo>
                  <a:pt x="180594" y="250189"/>
                </a:lnTo>
                <a:lnTo>
                  <a:pt x="181610" y="252729"/>
                </a:lnTo>
                <a:lnTo>
                  <a:pt x="201422" y="298449"/>
                </a:lnTo>
                <a:lnTo>
                  <a:pt x="209593" y="298449"/>
                </a:lnTo>
                <a:lnTo>
                  <a:pt x="187833" y="246379"/>
                </a:lnTo>
                <a:lnTo>
                  <a:pt x="186732" y="243839"/>
                </a:lnTo>
                <a:close/>
              </a:path>
              <a:path w="485140" h="471170">
                <a:moveTo>
                  <a:pt x="147447" y="264159"/>
                </a:moveTo>
                <a:lnTo>
                  <a:pt x="119379" y="292099"/>
                </a:lnTo>
                <a:lnTo>
                  <a:pt x="121793" y="294639"/>
                </a:lnTo>
                <a:lnTo>
                  <a:pt x="124587" y="293369"/>
                </a:lnTo>
                <a:lnTo>
                  <a:pt x="126873" y="292099"/>
                </a:lnTo>
                <a:lnTo>
                  <a:pt x="128524" y="292099"/>
                </a:lnTo>
                <a:lnTo>
                  <a:pt x="129794" y="290829"/>
                </a:lnTo>
                <a:lnTo>
                  <a:pt x="178879" y="290829"/>
                </a:lnTo>
                <a:lnTo>
                  <a:pt x="156337" y="283209"/>
                </a:lnTo>
                <a:lnTo>
                  <a:pt x="151892" y="281939"/>
                </a:lnTo>
                <a:lnTo>
                  <a:pt x="148844" y="279399"/>
                </a:lnTo>
                <a:lnTo>
                  <a:pt x="147066" y="278129"/>
                </a:lnTo>
                <a:lnTo>
                  <a:pt x="145796" y="276859"/>
                </a:lnTo>
                <a:lnTo>
                  <a:pt x="145288" y="275589"/>
                </a:lnTo>
                <a:lnTo>
                  <a:pt x="145542" y="271779"/>
                </a:lnTo>
                <a:lnTo>
                  <a:pt x="146558" y="269239"/>
                </a:lnTo>
                <a:lnTo>
                  <a:pt x="148463" y="267969"/>
                </a:lnTo>
                <a:lnTo>
                  <a:pt x="149860" y="266699"/>
                </a:lnTo>
                <a:lnTo>
                  <a:pt x="147447" y="264159"/>
                </a:lnTo>
                <a:close/>
              </a:path>
              <a:path w="485140" h="471170">
                <a:moveTo>
                  <a:pt x="247687" y="193039"/>
                </a:moveTo>
                <a:lnTo>
                  <a:pt x="226568" y="193039"/>
                </a:lnTo>
                <a:lnTo>
                  <a:pt x="274066" y="241299"/>
                </a:lnTo>
                <a:lnTo>
                  <a:pt x="276225" y="243839"/>
                </a:lnTo>
                <a:lnTo>
                  <a:pt x="276351" y="246379"/>
                </a:lnTo>
                <a:lnTo>
                  <a:pt x="274447" y="248919"/>
                </a:lnTo>
                <a:lnTo>
                  <a:pt x="270383" y="252729"/>
                </a:lnTo>
                <a:lnTo>
                  <a:pt x="248030" y="275589"/>
                </a:lnTo>
                <a:lnTo>
                  <a:pt x="256709" y="275589"/>
                </a:lnTo>
                <a:lnTo>
                  <a:pt x="257810" y="274319"/>
                </a:lnTo>
                <a:lnTo>
                  <a:pt x="262636" y="269239"/>
                </a:lnTo>
                <a:lnTo>
                  <a:pt x="278129" y="253999"/>
                </a:lnTo>
                <a:lnTo>
                  <a:pt x="283718" y="247649"/>
                </a:lnTo>
                <a:lnTo>
                  <a:pt x="288417" y="245109"/>
                </a:lnTo>
                <a:lnTo>
                  <a:pt x="292353" y="242569"/>
                </a:lnTo>
                <a:lnTo>
                  <a:pt x="296418" y="241299"/>
                </a:lnTo>
                <a:lnTo>
                  <a:pt x="314198" y="241299"/>
                </a:lnTo>
                <a:lnTo>
                  <a:pt x="305307" y="232409"/>
                </a:lnTo>
                <a:lnTo>
                  <a:pt x="287782" y="232409"/>
                </a:lnTo>
                <a:lnTo>
                  <a:pt x="283464" y="228599"/>
                </a:lnTo>
                <a:lnTo>
                  <a:pt x="247687" y="193039"/>
                </a:lnTo>
                <a:close/>
              </a:path>
              <a:path w="485140" h="471170">
                <a:moveTo>
                  <a:pt x="185166" y="226059"/>
                </a:moveTo>
                <a:lnTo>
                  <a:pt x="165608" y="246379"/>
                </a:lnTo>
                <a:lnTo>
                  <a:pt x="168021" y="248919"/>
                </a:lnTo>
                <a:lnTo>
                  <a:pt x="169925" y="246379"/>
                </a:lnTo>
                <a:lnTo>
                  <a:pt x="171323" y="245109"/>
                </a:lnTo>
                <a:lnTo>
                  <a:pt x="173354" y="243839"/>
                </a:lnTo>
                <a:lnTo>
                  <a:pt x="186732" y="243839"/>
                </a:lnTo>
                <a:lnTo>
                  <a:pt x="186182" y="242569"/>
                </a:lnTo>
                <a:lnTo>
                  <a:pt x="185166" y="240029"/>
                </a:lnTo>
                <a:lnTo>
                  <a:pt x="184912" y="240029"/>
                </a:lnTo>
                <a:lnTo>
                  <a:pt x="184530" y="237489"/>
                </a:lnTo>
                <a:lnTo>
                  <a:pt x="184530" y="234949"/>
                </a:lnTo>
                <a:lnTo>
                  <a:pt x="185293" y="232409"/>
                </a:lnTo>
                <a:lnTo>
                  <a:pt x="186182" y="231139"/>
                </a:lnTo>
                <a:lnTo>
                  <a:pt x="187578" y="228599"/>
                </a:lnTo>
                <a:lnTo>
                  <a:pt x="185166" y="226059"/>
                </a:lnTo>
                <a:close/>
              </a:path>
              <a:path w="485140" h="471170">
                <a:moveTo>
                  <a:pt x="314198" y="241299"/>
                </a:moveTo>
                <a:lnTo>
                  <a:pt x="304800" y="241299"/>
                </a:lnTo>
                <a:lnTo>
                  <a:pt x="308991" y="242569"/>
                </a:lnTo>
                <a:lnTo>
                  <a:pt x="313054" y="245109"/>
                </a:lnTo>
                <a:lnTo>
                  <a:pt x="316865" y="248919"/>
                </a:lnTo>
                <a:lnTo>
                  <a:pt x="319277" y="246379"/>
                </a:lnTo>
                <a:lnTo>
                  <a:pt x="314198" y="241299"/>
                </a:lnTo>
                <a:close/>
              </a:path>
              <a:path w="485140" h="471170">
                <a:moveTo>
                  <a:pt x="300227" y="227329"/>
                </a:moveTo>
                <a:lnTo>
                  <a:pt x="296037" y="231139"/>
                </a:lnTo>
                <a:lnTo>
                  <a:pt x="292862" y="232409"/>
                </a:lnTo>
                <a:lnTo>
                  <a:pt x="305307" y="232409"/>
                </a:lnTo>
                <a:lnTo>
                  <a:pt x="300227" y="227329"/>
                </a:lnTo>
                <a:close/>
              </a:path>
              <a:path w="485140" h="471170">
                <a:moveTo>
                  <a:pt x="242316" y="168909"/>
                </a:moveTo>
                <a:lnTo>
                  <a:pt x="189229" y="222249"/>
                </a:lnTo>
                <a:lnTo>
                  <a:pt x="191770" y="224789"/>
                </a:lnTo>
                <a:lnTo>
                  <a:pt x="197058" y="220979"/>
                </a:lnTo>
                <a:lnTo>
                  <a:pt x="202453" y="219709"/>
                </a:lnTo>
                <a:lnTo>
                  <a:pt x="215297" y="219709"/>
                </a:lnTo>
                <a:lnTo>
                  <a:pt x="211709" y="215899"/>
                </a:lnTo>
                <a:lnTo>
                  <a:pt x="208025" y="212089"/>
                </a:lnTo>
                <a:lnTo>
                  <a:pt x="226568" y="193039"/>
                </a:lnTo>
                <a:lnTo>
                  <a:pt x="247687" y="193039"/>
                </a:lnTo>
                <a:lnTo>
                  <a:pt x="242570" y="187959"/>
                </a:lnTo>
                <a:lnTo>
                  <a:pt x="240029" y="184149"/>
                </a:lnTo>
                <a:lnTo>
                  <a:pt x="239649" y="182879"/>
                </a:lnTo>
                <a:lnTo>
                  <a:pt x="239395" y="181609"/>
                </a:lnTo>
                <a:lnTo>
                  <a:pt x="239395" y="180339"/>
                </a:lnTo>
                <a:lnTo>
                  <a:pt x="240157" y="176529"/>
                </a:lnTo>
                <a:lnTo>
                  <a:pt x="241935" y="173989"/>
                </a:lnTo>
                <a:lnTo>
                  <a:pt x="244855" y="171449"/>
                </a:lnTo>
                <a:lnTo>
                  <a:pt x="242316" y="168909"/>
                </a:lnTo>
                <a:close/>
              </a:path>
              <a:path w="485140" h="471170">
                <a:moveTo>
                  <a:pt x="300100" y="120649"/>
                </a:moveTo>
                <a:lnTo>
                  <a:pt x="267938" y="144779"/>
                </a:lnTo>
                <a:lnTo>
                  <a:pt x="265429" y="160019"/>
                </a:lnTo>
                <a:lnTo>
                  <a:pt x="266737" y="167639"/>
                </a:lnTo>
                <a:lnTo>
                  <a:pt x="296449" y="201929"/>
                </a:lnTo>
                <a:lnTo>
                  <a:pt x="312166" y="207009"/>
                </a:lnTo>
                <a:lnTo>
                  <a:pt x="319926" y="205739"/>
                </a:lnTo>
                <a:lnTo>
                  <a:pt x="344645" y="189229"/>
                </a:lnTo>
                <a:lnTo>
                  <a:pt x="310388" y="189229"/>
                </a:lnTo>
                <a:lnTo>
                  <a:pt x="303313" y="187959"/>
                </a:lnTo>
                <a:lnTo>
                  <a:pt x="289546" y="180339"/>
                </a:lnTo>
                <a:lnTo>
                  <a:pt x="282828" y="173989"/>
                </a:lnTo>
                <a:lnTo>
                  <a:pt x="286604" y="170179"/>
                </a:lnTo>
                <a:lnTo>
                  <a:pt x="279019" y="170179"/>
                </a:lnTo>
                <a:lnTo>
                  <a:pt x="274447" y="165099"/>
                </a:lnTo>
                <a:lnTo>
                  <a:pt x="272161" y="158749"/>
                </a:lnTo>
                <a:lnTo>
                  <a:pt x="272288" y="147319"/>
                </a:lnTo>
                <a:lnTo>
                  <a:pt x="274066" y="143509"/>
                </a:lnTo>
                <a:lnTo>
                  <a:pt x="277749" y="139699"/>
                </a:lnTo>
                <a:lnTo>
                  <a:pt x="280035" y="137159"/>
                </a:lnTo>
                <a:lnTo>
                  <a:pt x="283083" y="135889"/>
                </a:lnTo>
                <a:lnTo>
                  <a:pt x="290195" y="133349"/>
                </a:lnTo>
                <a:lnTo>
                  <a:pt x="323099" y="133349"/>
                </a:lnTo>
                <a:lnTo>
                  <a:pt x="324358" y="132079"/>
                </a:lnTo>
                <a:lnTo>
                  <a:pt x="318692" y="126999"/>
                </a:lnTo>
                <a:lnTo>
                  <a:pt x="312753" y="124459"/>
                </a:lnTo>
                <a:lnTo>
                  <a:pt x="306552" y="121919"/>
                </a:lnTo>
                <a:lnTo>
                  <a:pt x="300100" y="120649"/>
                </a:lnTo>
                <a:close/>
              </a:path>
              <a:path w="485140" h="471170">
                <a:moveTo>
                  <a:pt x="339978" y="148589"/>
                </a:moveTo>
                <a:lnTo>
                  <a:pt x="336676" y="148589"/>
                </a:lnTo>
                <a:lnTo>
                  <a:pt x="339978" y="156209"/>
                </a:lnTo>
                <a:lnTo>
                  <a:pt x="341249" y="162559"/>
                </a:lnTo>
                <a:lnTo>
                  <a:pt x="339725" y="172719"/>
                </a:lnTo>
                <a:lnTo>
                  <a:pt x="337439" y="176529"/>
                </a:lnTo>
                <a:lnTo>
                  <a:pt x="333375" y="180339"/>
                </a:lnTo>
                <a:lnTo>
                  <a:pt x="327533" y="186689"/>
                </a:lnTo>
                <a:lnTo>
                  <a:pt x="319786" y="189229"/>
                </a:lnTo>
                <a:lnTo>
                  <a:pt x="344645" y="189229"/>
                </a:lnTo>
                <a:lnTo>
                  <a:pt x="346440" y="185419"/>
                </a:lnTo>
                <a:lnTo>
                  <a:pt x="348073" y="179069"/>
                </a:lnTo>
                <a:lnTo>
                  <a:pt x="348361" y="172719"/>
                </a:lnTo>
                <a:lnTo>
                  <a:pt x="347551" y="165099"/>
                </a:lnTo>
                <a:lnTo>
                  <a:pt x="345884" y="158749"/>
                </a:lnTo>
                <a:lnTo>
                  <a:pt x="343360" y="153669"/>
                </a:lnTo>
                <a:lnTo>
                  <a:pt x="339978" y="148589"/>
                </a:lnTo>
                <a:close/>
              </a:path>
              <a:path w="485140" h="471170">
                <a:moveTo>
                  <a:pt x="323099" y="133349"/>
                </a:moveTo>
                <a:lnTo>
                  <a:pt x="290195" y="133349"/>
                </a:lnTo>
                <a:lnTo>
                  <a:pt x="293750" y="134619"/>
                </a:lnTo>
                <a:lnTo>
                  <a:pt x="299593" y="135889"/>
                </a:lnTo>
                <a:lnTo>
                  <a:pt x="302768" y="138429"/>
                </a:lnTo>
                <a:lnTo>
                  <a:pt x="306832" y="142239"/>
                </a:lnTo>
                <a:lnTo>
                  <a:pt x="279019" y="170179"/>
                </a:lnTo>
                <a:lnTo>
                  <a:pt x="286604" y="170179"/>
                </a:lnTo>
                <a:lnTo>
                  <a:pt x="323099" y="133349"/>
                </a:lnTo>
                <a:close/>
              </a:path>
              <a:path w="485140" h="471170">
                <a:moveTo>
                  <a:pt x="344703" y="100329"/>
                </a:moveTo>
                <a:lnTo>
                  <a:pt x="321691" y="100329"/>
                </a:lnTo>
                <a:lnTo>
                  <a:pt x="323215" y="101599"/>
                </a:lnTo>
                <a:lnTo>
                  <a:pt x="324866" y="102869"/>
                </a:lnTo>
                <a:lnTo>
                  <a:pt x="327533" y="104139"/>
                </a:lnTo>
                <a:lnTo>
                  <a:pt x="368300" y="144779"/>
                </a:lnTo>
                <a:lnTo>
                  <a:pt x="370840" y="148589"/>
                </a:lnTo>
                <a:lnTo>
                  <a:pt x="371601" y="153669"/>
                </a:lnTo>
                <a:lnTo>
                  <a:pt x="369824" y="157479"/>
                </a:lnTo>
                <a:lnTo>
                  <a:pt x="365887" y="161289"/>
                </a:lnTo>
                <a:lnTo>
                  <a:pt x="368300" y="163829"/>
                </a:lnTo>
                <a:lnTo>
                  <a:pt x="394854" y="137159"/>
                </a:lnTo>
                <a:lnTo>
                  <a:pt x="382270" y="137159"/>
                </a:lnTo>
                <a:lnTo>
                  <a:pt x="380619" y="135889"/>
                </a:lnTo>
                <a:lnTo>
                  <a:pt x="377951" y="133349"/>
                </a:lnTo>
                <a:lnTo>
                  <a:pt x="359283" y="114299"/>
                </a:lnTo>
                <a:lnTo>
                  <a:pt x="363188" y="110489"/>
                </a:lnTo>
                <a:lnTo>
                  <a:pt x="354965" y="110489"/>
                </a:lnTo>
                <a:lnTo>
                  <a:pt x="344703" y="100329"/>
                </a:lnTo>
                <a:close/>
              </a:path>
              <a:path w="485140" h="471170">
                <a:moveTo>
                  <a:pt x="394970" y="132079"/>
                </a:moveTo>
                <a:lnTo>
                  <a:pt x="392049" y="134619"/>
                </a:lnTo>
                <a:lnTo>
                  <a:pt x="389636" y="137159"/>
                </a:lnTo>
                <a:lnTo>
                  <a:pt x="394854" y="137159"/>
                </a:lnTo>
                <a:lnTo>
                  <a:pt x="397383" y="134619"/>
                </a:lnTo>
                <a:lnTo>
                  <a:pt x="394970" y="132079"/>
                </a:lnTo>
                <a:close/>
              </a:path>
              <a:path w="485140" h="471170">
                <a:moveTo>
                  <a:pt x="407408" y="88899"/>
                </a:moveTo>
                <a:lnTo>
                  <a:pt x="385318" y="88899"/>
                </a:lnTo>
                <a:lnTo>
                  <a:pt x="400176" y="104139"/>
                </a:lnTo>
                <a:lnTo>
                  <a:pt x="405384" y="109219"/>
                </a:lnTo>
                <a:lnTo>
                  <a:pt x="407924" y="113029"/>
                </a:lnTo>
                <a:lnTo>
                  <a:pt x="408177" y="118109"/>
                </a:lnTo>
                <a:lnTo>
                  <a:pt x="406400" y="120649"/>
                </a:lnTo>
                <a:lnTo>
                  <a:pt x="402717" y="124459"/>
                </a:lnTo>
                <a:lnTo>
                  <a:pt x="405257" y="126999"/>
                </a:lnTo>
                <a:lnTo>
                  <a:pt x="431811" y="100329"/>
                </a:lnTo>
                <a:lnTo>
                  <a:pt x="420624" y="100329"/>
                </a:lnTo>
                <a:lnTo>
                  <a:pt x="417575" y="99059"/>
                </a:lnTo>
                <a:lnTo>
                  <a:pt x="414909" y="96519"/>
                </a:lnTo>
                <a:lnTo>
                  <a:pt x="407408" y="88899"/>
                </a:lnTo>
                <a:close/>
              </a:path>
              <a:path w="485140" h="471170">
                <a:moveTo>
                  <a:pt x="382404" y="63499"/>
                </a:moveTo>
                <a:lnTo>
                  <a:pt x="358775" y="63499"/>
                </a:lnTo>
                <a:lnTo>
                  <a:pt x="361823" y="64769"/>
                </a:lnTo>
                <a:lnTo>
                  <a:pt x="381000" y="83819"/>
                </a:lnTo>
                <a:lnTo>
                  <a:pt x="354965" y="110489"/>
                </a:lnTo>
                <a:lnTo>
                  <a:pt x="363188" y="110489"/>
                </a:lnTo>
                <a:lnTo>
                  <a:pt x="385318" y="88899"/>
                </a:lnTo>
                <a:lnTo>
                  <a:pt x="407408" y="88899"/>
                </a:lnTo>
                <a:lnTo>
                  <a:pt x="382404" y="63499"/>
                </a:lnTo>
                <a:close/>
              </a:path>
              <a:path w="485140" h="471170">
                <a:moveTo>
                  <a:pt x="337185" y="74929"/>
                </a:moveTo>
                <a:lnTo>
                  <a:pt x="308101" y="102869"/>
                </a:lnTo>
                <a:lnTo>
                  <a:pt x="310515" y="105409"/>
                </a:lnTo>
                <a:lnTo>
                  <a:pt x="313436" y="102869"/>
                </a:lnTo>
                <a:lnTo>
                  <a:pt x="315849" y="101599"/>
                </a:lnTo>
                <a:lnTo>
                  <a:pt x="319913" y="100329"/>
                </a:lnTo>
                <a:lnTo>
                  <a:pt x="344703" y="100329"/>
                </a:lnTo>
                <a:lnTo>
                  <a:pt x="342138" y="97789"/>
                </a:lnTo>
                <a:lnTo>
                  <a:pt x="337947" y="93979"/>
                </a:lnTo>
                <a:lnTo>
                  <a:pt x="335534" y="90169"/>
                </a:lnTo>
                <a:lnTo>
                  <a:pt x="334010" y="87629"/>
                </a:lnTo>
                <a:lnTo>
                  <a:pt x="334010" y="85089"/>
                </a:lnTo>
                <a:lnTo>
                  <a:pt x="335279" y="81279"/>
                </a:lnTo>
                <a:lnTo>
                  <a:pt x="336930" y="80009"/>
                </a:lnTo>
                <a:lnTo>
                  <a:pt x="339725" y="76199"/>
                </a:lnTo>
                <a:lnTo>
                  <a:pt x="337185" y="74929"/>
                </a:lnTo>
                <a:close/>
              </a:path>
              <a:path w="485140" h="471170">
                <a:moveTo>
                  <a:pt x="431926" y="95249"/>
                </a:moveTo>
                <a:lnTo>
                  <a:pt x="429005" y="97789"/>
                </a:lnTo>
                <a:lnTo>
                  <a:pt x="426593" y="100329"/>
                </a:lnTo>
                <a:lnTo>
                  <a:pt x="431811" y="100329"/>
                </a:lnTo>
                <a:lnTo>
                  <a:pt x="434340" y="97789"/>
                </a:lnTo>
                <a:lnTo>
                  <a:pt x="431926" y="95249"/>
                </a:lnTo>
                <a:close/>
              </a:path>
              <a:path w="485140" h="471170">
                <a:moveTo>
                  <a:pt x="416941" y="27939"/>
                </a:moveTo>
                <a:lnTo>
                  <a:pt x="393192" y="27939"/>
                </a:lnTo>
                <a:lnTo>
                  <a:pt x="394462" y="29209"/>
                </a:lnTo>
                <a:lnTo>
                  <a:pt x="395859" y="29209"/>
                </a:lnTo>
                <a:lnTo>
                  <a:pt x="398907" y="31749"/>
                </a:lnTo>
                <a:lnTo>
                  <a:pt x="403478" y="36829"/>
                </a:lnTo>
                <a:lnTo>
                  <a:pt x="440436" y="73659"/>
                </a:lnTo>
                <a:lnTo>
                  <a:pt x="443102" y="77469"/>
                </a:lnTo>
                <a:lnTo>
                  <a:pt x="443484" y="80009"/>
                </a:lnTo>
                <a:lnTo>
                  <a:pt x="443738" y="82549"/>
                </a:lnTo>
                <a:lnTo>
                  <a:pt x="441960" y="85089"/>
                </a:lnTo>
                <a:lnTo>
                  <a:pt x="438023" y="88899"/>
                </a:lnTo>
                <a:lnTo>
                  <a:pt x="440563" y="91439"/>
                </a:lnTo>
                <a:lnTo>
                  <a:pt x="465631" y="66039"/>
                </a:lnTo>
                <a:lnTo>
                  <a:pt x="455295" y="66039"/>
                </a:lnTo>
                <a:lnTo>
                  <a:pt x="431419" y="41909"/>
                </a:lnTo>
                <a:lnTo>
                  <a:pt x="433070" y="40639"/>
                </a:lnTo>
                <a:lnTo>
                  <a:pt x="435483" y="38099"/>
                </a:lnTo>
                <a:lnTo>
                  <a:pt x="427100" y="38099"/>
                </a:lnTo>
                <a:lnTo>
                  <a:pt x="416941" y="27939"/>
                </a:lnTo>
                <a:close/>
              </a:path>
              <a:path w="485140" h="471170">
                <a:moveTo>
                  <a:pt x="374142" y="36829"/>
                </a:moveTo>
                <a:lnTo>
                  <a:pt x="344932" y="66039"/>
                </a:lnTo>
                <a:lnTo>
                  <a:pt x="347472" y="68579"/>
                </a:lnTo>
                <a:lnTo>
                  <a:pt x="350520" y="66039"/>
                </a:lnTo>
                <a:lnTo>
                  <a:pt x="353060" y="64769"/>
                </a:lnTo>
                <a:lnTo>
                  <a:pt x="357124" y="63499"/>
                </a:lnTo>
                <a:lnTo>
                  <a:pt x="382404" y="63499"/>
                </a:lnTo>
                <a:lnTo>
                  <a:pt x="374903" y="55879"/>
                </a:lnTo>
                <a:lnTo>
                  <a:pt x="372364" y="53339"/>
                </a:lnTo>
                <a:lnTo>
                  <a:pt x="371728" y="52069"/>
                </a:lnTo>
                <a:lnTo>
                  <a:pt x="370967" y="50799"/>
                </a:lnTo>
                <a:lnTo>
                  <a:pt x="370967" y="48259"/>
                </a:lnTo>
                <a:lnTo>
                  <a:pt x="372237" y="44449"/>
                </a:lnTo>
                <a:lnTo>
                  <a:pt x="373888" y="43179"/>
                </a:lnTo>
                <a:lnTo>
                  <a:pt x="376554" y="39369"/>
                </a:lnTo>
                <a:lnTo>
                  <a:pt x="374142" y="36829"/>
                </a:lnTo>
                <a:close/>
              </a:path>
              <a:path w="485140" h="471170">
                <a:moveTo>
                  <a:pt x="483743" y="27939"/>
                </a:moveTo>
                <a:lnTo>
                  <a:pt x="451834" y="27939"/>
                </a:lnTo>
                <a:lnTo>
                  <a:pt x="459093" y="29209"/>
                </a:lnTo>
                <a:lnTo>
                  <a:pt x="465709" y="33019"/>
                </a:lnTo>
                <a:lnTo>
                  <a:pt x="469265" y="36829"/>
                </a:lnTo>
                <a:lnTo>
                  <a:pt x="470789" y="40639"/>
                </a:lnTo>
                <a:lnTo>
                  <a:pt x="470026" y="50799"/>
                </a:lnTo>
                <a:lnTo>
                  <a:pt x="467614" y="55879"/>
                </a:lnTo>
                <a:lnTo>
                  <a:pt x="463169" y="59689"/>
                </a:lnTo>
                <a:lnTo>
                  <a:pt x="460883" y="62229"/>
                </a:lnTo>
                <a:lnTo>
                  <a:pt x="458216" y="64769"/>
                </a:lnTo>
                <a:lnTo>
                  <a:pt x="455295" y="66039"/>
                </a:lnTo>
                <a:lnTo>
                  <a:pt x="465631" y="66039"/>
                </a:lnTo>
                <a:lnTo>
                  <a:pt x="484886" y="31749"/>
                </a:lnTo>
                <a:lnTo>
                  <a:pt x="483743" y="27939"/>
                </a:lnTo>
                <a:close/>
              </a:path>
              <a:path w="485140" h="471170">
                <a:moveTo>
                  <a:pt x="458755" y="13969"/>
                </a:moveTo>
                <a:lnTo>
                  <a:pt x="447254" y="20319"/>
                </a:lnTo>
                <a:lnTo>
                  <a:pt x="434467" y="30479"/>
                </a:lnTo>
                <a:lnTo>
                  <a:pt x="427100" y="38099"/>
                </a:lnTo>
                <a:lnTo>
                  <a:pt x="435483" y="38099"/>
                </a:lnTo>
                <a:lnTo>
                  <a:pt x="443956" y="31749"/>
                </a:lnTo>
                <a:lnTo>
                  <a:pt x="451834" y="27939"/>
                </a:lnTo>
                <a:lnTo>
                  <a:pt x="483743" y="27939"/>
                </a:lnTo>
                <a:lnTo>
                  <a:pt x="482980" y="25399"/>
                </a:lnTo>
                <a:lnTo>
                  <a:pt x="477900" y="20319"/>
                </a:lnTo>
                <a:lnTo>
                  <a:pt x="468971" y="15239"/>
                </a:lnTo>
                <a:lnTo>
                  <a:pt x="458755" y="13969"/>
                </a:lnTo>
                <a:close/>
              </a:path>
              <a:path w="485140" h="471170">
                <a:moveTo>
                  <a:pt x="411734" y="0"/>
                </a:moveTo>
                <a:lnTo>
                  <a:pt x="380238" y="31749"/>
                </a:lnTo>
                <a:lnTo>
                  <a:pt x="382777" y="34289"/>
                </a:lnTo>
                <a:lnTo>
                  <a:pt x="385825" y="30479"/>
                </a:lnTo>
                <a:lnTo>
                  <a:pt x="388239" y="29209"/>
                </a:lnTo>
                <a:lnTo>
                  <a:pt x="391668" y="27939"/>
                </a:lnTo>
                <a:lnTo>
                  <a:pt x="416941" y="27939"/>
                </a:lnTo>
                <a:lnTo>
                  <a:pt x="409321" y="20319"/>
                </a:lnTo>
                <a:lnTo>
                  <a:pt x="406653" y="16509"/>
                </a:lnTo>
                <a:lnTo>
                  <a:pt x="406400" y="15239"/>
                </a:lnTo>
                <a:lnTo>
                  <a:pt x="406273" y="13969"/>
                </a:lnTo>
                <a:lnTo>
                  <a:pt x="406526" y="12699"/>
                </a:lnTo>
                <a:lnTo>
                  <a:pt x="407543" y="8889"/>
                </a:lnTo>
                <a:lnTo>
                  <a:pt x="409955" y="6349"/>
                </a:lnTo>
                <a:lnTo>
                  <a:pt x="414274" y="2539"/>
                </a:lnTo>
                <a:lnTo>
                  <a:pt x="4117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232147" y="4791455"/>
            <a:ext cx="1158240" cy="654050"/>
          </a:xfrm>
          <a:custGeom>
            <a:avLst/>
            <a:gdLst/>
            <a:ahLst/>
            <a:cxnLst/>
            <a:rect l="l" t="t" r="r" b="b"/>
            <a:pathLst>
              <a:path w="1158239" h="654050">
                <a:moveTo>
                  <a:pt x="0" y="653796"/>
                </a:moveTo>
                <a:lnTo>
                  <a:pt x="1158239" y="653796"/>
                </a:lnTo>
                <a:lnTo>
                  <a:pt x="1158239" y="0"/>
                </a:lnTo>
                <a:lnTo>
                  <a:pt x="0" y="0"/>
                </a:lnTo>
                <a:lnTo>
                  <a:pt x="0" y="6537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581144" y="4953761"/>
            <a:ext cx="78740" cy="0"/>
          </a:xfrm>
          <a:custGeom>
            <a:avLst/>
            <a:gdLst/>
            <a:ahLst/>
            <a:cxnLst/>
            <a:rect l="l" t="t" r="r" b="b"/>
            <a:pathLst>
              <a:path w="78739" h="0">
                <a:moveTo>
                  <a:pt x="0" y="0"/>
                </a:moveTo>
                <a:lnTo>
                  <a:pt x="78486" y="0"/>
                </a:lnTo>
              </a:path>
            </a:pathLst>
          </a:custGeom>
          <a:ln w="44196">
            <a:solidFill>
              <a:srgbClr val="6F2F9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415790" y="4953761"/>
            <a:ext cx="77470" cy="0"/>
          </a:xfrm>
          <a:custGeom>
            <a:avLst/>
            <a:gdLst/>
            <a:ahLst/>
            <a:cxnLst/>
            <a:rect l="l" t="t" r="r" b="b"/>
            <a:pathLst>
              <a:path w="77470" h="0">
                <a:moveTo>
                  <a:pt x="0" y="0"/>
                </a:moveTo>
                <a:lnTo>
                  <a:pt x="76962" y="0"/>
                </a:lnTo>
              </a:path>
            </a:pathLst>
          </a:custGeom>
          <a:ln w="44196">
            <a:solidFill>
              <a:srgbClr val="6F2F9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492752" y="4910328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2"/>
                </a:moveTo>
                <a:lnTo>
                  <a:pt x="88391" y="88392"/>
                </a:lnTo>
                <a:lnTo>
                  <a:pt x="88391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492752" y="4910328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2"/>
                </a:moveTo>
                <a:lnTo>
                  <a:pt x="88391" y="88392"/>
                </a:lnTo>
                <a:lnTo>
                  <a:pt x="88391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ln w="12192">
            <a:solidFill>
              <a:srgbClr val="71A2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4415790" y="5231891"/>
            <a:ext cx="243839" cy="10058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 txBox="1"/>
          <p:nvPr/>
        </p:nvSpPr>
        <p:spPr>
          <a:xfrm>
            <a:off x="4232147" y="4833873"/>
            <a:ext cx="1158240" cy="535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212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2019</a:t>
            </a:r>
            <a:r>
              <a:rPr dirty="0" sz="1200" spc="-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рік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950">
              <a:latin typeface="Times New Roman"/>
              <a:cs typeface="Times New Roman"/>
            </a:endParaRPr>
          </a:p>
          <a:p>
            <a:pPr marL="45212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2020</a:t>
            </a:r>
            <a:r>
              <a:rPr dirty="0" sz="1200" spc="-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рік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5529071" y="4509173"/>
            <a:ext cx="3580765" cy="1008380"/>
          </a:xfrm>
          <a:custGeom>
            <a:avLst/>
            <a:gdLst/>
            <a:ahLst/>
            <a:cxnLst/>
            <a:rect l="l" t="t" r="r" b="b"/>
            <a:pathLst>
              <a:path w="3580765" h="1008379">
                <a:moveTo>
                  <a:pt x="0" y="1008087"/>
                </a:moveTo>
                <a:lnTo>
                  <a:pt x="3580764" y="1008087"/>
                </a:lnTo>
                <a:lnTo>
                  <a:pt x="3580764" y="0"/>
                </a:lnTo>
                <a:lnTo>
                  <a:pt x="0" y="0"/>
                </a:lnTo>
                <a:lnTo>
                  <a:pt x="0" y="10080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529071" y="4509173"/>
            <a:ext cx="3580765" cy="1008380"/>
          </a:xfrm>
          <a:custGeom>
            <a:avLst/>
            <a:gdLst/>
            <a:ahLst/>
            <a:cxnLst/>
            <a:rect l="l" t="t" r="r" b="b"/>
            <a:pathLst>
              <a:path w="3580765" h="1008379">
                <a:moveTo>
                  <a:pt x="0" y="1008087"/>
                </a:moveTo>
                <a:lnTo>
                  <a:pt x="3580764" y="1008087"/>
                </a:lnTo>
                <a:lnTo>
                  <a:pt x="3580764" y="0"/>
                </a:lnTo>
                <a:lnTo>
                  <a:pt x="0" y="0"/>
                </a:lnTo>
                <a:lnTo>
                  <a:pt x="0" y="1008087"/>
                </a:lnTo>
                <a:close/>
              </a:path>
            </a:pathLst>
          </a:custGeom>
          <a:ln w="25400">
            <a:solidFill>
              <a:srgbClr val="33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 txBox="1"/>
          <p:nvPr/>
        </p:nvSpPr>
        <p:spPr>
          <a:xfrm>
            <a:off x="5608701" y="4535551"/>
            <a:ext cx="3242945" cy="34798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90"/>
              </a:spcBef>
            </a:pPr>
            <a:r>
              <a:rPr dirty="0" sz="1050" b="0">
                <a:solidFill>
                  <a:srgbClr val="660033"/>
                </a:solidFill>
                <a:latin typeface="Bookman Old Style"/>
                <a:cs typeface="Bookman Old Style"/>
              </a:rPr>
              <a:t>Сума перерахування коштів </a:t>
            </a:r>
            <a:r>
              <a:rPr dirty="0" sz="1050" spc="-5" b="0">
                <a:solidFill>
                  <a:srgbClr val="660033"/>
                </a:solidFill>
                <a:latin typeface="Bookman Old Style"/>
                <a:cs typeface="Bookman Old Style"/>
              </a:rPr>
              <a:t>за </a:t>
            </a:r>
            <a:r>
              <a:rPr dirty="0" sz="1050" b="0">
                <a:solidFill>
                  <a:srgbClr val="660033"/>
                </a:solidFill>
                <a:latin typeface="Bookman Old Style"/>
                <a:cs typeface="Bookman Old Style"/>
              </a:rPr>
              <a:t>січень-серпень  2019 року</a:t>
            </a:r>
            <a:r>
              <a:rPr dirty="0" u="sng" sz="1050" b="0">
                <a:solidFill>
                  <a:srgbClr val="660033"/>
                </a:solidFill>
                <a:uFill>
                  <a:solidFill>
                    <a:srgbClr val="660033"/>
                  </a:solidFill>
                </a:uFill>
                <a:latin typeface="Bookman Old Style"/>
                <a:cs typeface="Bookman Old Style"/>
              </a:rPr>
              <a:t> </a:t>
            </a:r>
            <a:r>
              <a:rPr dirty="0" u="sng" sz="1050" b="1">
                <a:solidFill>
                  <a:srgbClr val="660033"/>
                </a:solidFill>
                <a:uFill>
                  <a:solidFill>
                    <a:srgbClr val="660033"/>
                  </a:solidFill>
                </a:uFill>
                <a:latin typeface="Bookman Old Style"/>
                <a:cs typeface="Bookman Old Style"/>
              </a:rPr>
              <a:t>188 </a:t>
            </a:r>
            <a:r>
              <a:rPr dirty="0" u="sng" sz="1050" spc="-5" b="1">
                <a:solidFill>
                  <a:srgbClr val="660033"/>
                </a:solidFill>
                <a:uFill>
                  <a:solidFill>
                    <a:srgbClr val="660033"/>
                  </a:solidFill>
                </a:uFill>
                <a:latin typeface="Bookman Old Style"/>
                <a:cs typeface="Bookman Old Style"/>
              </a:rPr>
              <a:t>092,7 </a:t>
            </a:r>
            <a:r>
              <a:rPr dirty="0" u="sng" sz="1050" b="1">
                <a:solidFill>
                  <a:srgbClr val="660033"/>
                </a:solidFill>
                <a:uFill>
                  <a:solidFill>
                    <a:srgbClr val="660033"/>
                  </a:solidFill>
                </a:uFill>
                <a:latin typeface="Bookman Old Style"/>
                <a:cs typeface="Bookman Old Style"/>
              </a:rPr>
              <a:t>млн</a:t>
            </a:r>
            <a:r>
              <a:rPr dirty="0" u="sng" sz="1050" spc="-100" b="1">
                <a:solidFill>
                  <a:srgbClr val="660033"/>
                </a:solidFill>
                <a:uFill>
                  <a:solidFill>
                    <a:srgbClr val="660033"/>
                  </a:solidFill>
                </a:uFill>
                <a:latin typeface="Bookman Old Style"/>
                <a:cs typeface="Bookman Old Style"/>
              </a:rPr>
              <a:t> </a:t>
            </a:r>
            <a:r>
              <a:rPr dirty="0" u="sng" sz="1050" spc="-5" b="1">
                <a:solidFill>
                  <a:srgbClr val="660033"/>
                </a:solidFill>
                <a:uFill>
                  <a:solidFill>
                    <a:srgbClr val="660033"/>
                  </a:solidFill>
                </a:uFill>
                <a:latin typeface="Bookman Old Style"/>
                <a:cs typeface="Bookman Old Style"/>
              </a:rPr>
              <a:t>грн</a:t>
            </a:r>
            <a:endParaRPr sz="1050">
              <a:latin typeface="Bookman Old Style"/>
              <a:cs typeface="Bookman Old Style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5608701" y="5015610"/>
            <a:ext cx="3242945" cy="34798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90"/>
              </a:spcBef>
            </a:pPr>
            <a:r>
              <a:rPr dirty="0" sz="1050" b="0">
                <a:solidFill>
                  <a:srgbClr val="003300"/>
                </a:solidFill>
                <a:latin typeface="Bookman Old Style"/>
                <a:cs typeface="Bookman Old Style"/>
              </a:rPr>
              <a:t>Сума перерахування коштів </a:t>
            </a:r>
            <a:r>
              <a:rPr dirty="0" sz="1050" spc="-5" b="0">
                <a:solidFill>
                  <a:srgbClr val="003300"/>
                </a:solidFill>
                <a:latin typeface="Bookman Old Style"/>
                <a:cs typeface="Bookman Old Style"/>
              </a:rPr>
              <a:t>за </a:t>
            </a:r>
            <a:r>
              <a:rPr dirty="0" sz="1050" b="0">
                <a:solidFill>
                  <a:srgbClr val="003300"/>
                </a:solidFill>
                <a:latin typeface="Bookman Old Style"/>
                <a:cs typeface="Bookman Old Style"/>
              </a:rPr>
              <a:t>січень-серпень  2020 року</a:t>
            </a:r>
            <a:r>
              <a:rPr dirty="0" u="sng" sz="1050" b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Bookman Old Style"/>
                <a:cs typeface="Bookman Old Style"/>
              </a:rPr>
              <a:t> </a:t>
            </a:r>
            <a:r>
              <a:rPr dirty="0" u="sng" sz="1050" b="1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Bookman Old Style"/>
                <a:cs typeface="Bookman Old Style"/>
              </a:rPr>
              <a:t>220 </a:t>
            </a:r>
            <a:r>
              <a:rPr dirty="0" u="sng" sz="1050" spc="-5" b="1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Bookman Old Style"/>
                <a:cs typeface="Bookman Old Style"/>
              </a:rPr>
              <a:t>632,3 </a:t>
            </a:r>
            <a:r>
              <a:rPr dirty="0" u="sng" sz="1050" b="1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Bookman Old Style"/>
                <a:cs typeface="Bookman Old Style"/>
              </a:rPr>
              <a:t>млн</a:t>
            </a:r>
            <a:r>
              <a:rPr dirty="0" u="sng" sz="1050" spc="-100" b="1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Bookman Old Style"/>
                <a:cs typeface="Bookman Old Style"/>
              </a:rPr>
              <a:t> </a:t>
            </a:r>
            <a:r>
              <a:rPr dirty="0" u="sng" sz="1050" spc="-5" b="1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Bookman Old Style"/>
                <a:cs typeface="Bookman Old Style"/>
              </a:rPr>
              <a:t>грн</a:t>
            </a:r>
            <a:endParaRPr sz="1050">
              <a:latin typeface="Bookman Old Style"/>
              <a:cs typeface="Bookman Old Styl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igor</dc:creator>
  <dc:title>Слайд 1</dc:title>
  <dcterms:created xsi:type="dcterms:W3CDTF">2020-09-09T08:37:10Z</dcterms:created>
  <dcterms:modified xsi:type="dcterms:W3CDTF">2020-09-09T08:37:10Z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2020-09-08T00:00:00Z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2020-09-09T00:00:00Z</vt:filetime>
  </property>
</Properties>
</file>