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660033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9822" autoAdjust="0"/>
  </p:normalViewPr>
  <p:slideViewPr>
    <p:cSldViewPr>
      <p:cViewPr>
        <p:scale>
          <a:sx n="80" d="100"/>
          <a:sy n="80" d="100"/>
        </p:scale>
        <p:origin x="906" y="-31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558706250338033E-2"/>
          <c:y val="0.2161365763271950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13FD326D-DBC2-4ADF-B83C-A34109FFB522}" type="CATEGORYNAME">
                      <a:rPr lang="ru-RU" baseline="0" smtClean="0">
                        <a:solidFill>
                          <a:srgbClr val="003300"/>
                        </a:solidFill>
                      </a:rPr>
                      <a:pPr>
                        <a:defRPr sz="105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fld id="{6F2DB600-F2C8-440D-959D-8FEA12A2C9DF}" type="VALUE">
                      <a:rPr lang="ru-RU" baseline="0" dirty="0" smtClean="0">
                        <a:solidFill>
                          <a:srgbClr val="660033"/>
                        </a:solidFill>
                      </a:rPr>
                      <a:pPr>
                        <a:defRPr sz="105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rgbClr val="003300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1065318328070629E-2"/>
                  <c:y val="5.3114245580079933E-2"/>
                </c:manualLayout>
              </c:layout>
              <c:tx>
                <c:rich>
                  <a:bodyPr/>
                  <a:lstStyle/>
                  <a:p>
                    <a:fld id="{4AD75EA1-72EE-4E4D-AD3D-F96EC51A9C4D}" type="CATEGORYNAME">
                      <a:rPr lang="ru-RU" baseline="0" dirty="0">
                        <a:solidFill>
                          <a:srgbClr val="003300"/>
                        </a:solidFill>
                      </a:rPr>
                      <a:pPr/>
                      <a:t>[ИМЯ КАТЕГОРИИ]</a:t>
                    </a:fld>
                    <a:r>
                      <a:rPr lang="ru-RU" baseline="0" dirty="0">
                        <a:solidFill>
                          <a:srgbClr val="660033"/>
                        </a:solidFill>
                      </a:rPr>
                      <a:t>; </a:t>
                    </a:r>
                    <a:fld id="{7BCD9FF3-BBF7-48FA-B762-90F20016E90B}" type="VALUE">
                      <a:rPr lang="ru-RU" baseline="0" dirty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5945625137402966E-2"/>
                  <c:y val="0.21558988843065879"/>
                </c:manualLayout>
              </c:layout>
              <c:tx>
                <c:rich>
                  <a:bodyPr/>
                  <a:lstStyle/>
                  <a:p>
                    <a:fld id="{735DDF91-DEBB-49A0-A43E-4E58BC826E58}" type="CATEGORYNAME">
                      <a:rPr lang="ru-RU" baseline="0" smtClean="0">
                        <a:solidFill>
                          <a:srgbClr val="003300"/>
                        </a:solidFill>
                      </a:rPr>
                      <a:pPr/>
                      <a:t>[ИМЯ КАТЕГОРИИ]</a:t>
                    </a:fld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  <a:p>
                    <a:fld id="{356AB820-78F8-4177-B16A-12FF7C7D0002}" type="VALUE">
                      <a:rPr lang="ru-RU" baseline="0" smtClean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3339574487256495"/>
                  <c:y val="0.18777688382272667"/>
                </c:manualLayout>
              </c:layout>
              <c:tx>
                <c:rich>
                  <a:bodyPr/>
                  <a:lstStyle/>
                  <a:p>
                    <a:fld id="{F6F06E1D-C221-41EA-8674-1475B5EA6B1B}" type="CATEGORYNAME">
                      <a:rPr lang="ru-RU" baseline="0" smtClean="0">
                        <a:solidFill>
                          <a:srgbClr val="003300"/>
                        </a:solidFill>
                      </a:rPr>
                      <a:pPr/>
                      <a:t>[ИМЯ КАТЕГОРИИ]</a:t>
                    </a:fld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fld id="{734177D4-3BE3-4407-AD9A-E0A948B948F4}" type="VALUE">
                      <a:rPr lang="ru-RU" baseline="0" dirty="0" smtClean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23975700408460696"/>
                  <c:y val="0.3675816890499258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388122</c:v>
                </c:pt>
                <c:pt idx="1">
                  <c:v>1148.4000000000001</c:v>
                </c:pt>
                <c:pt idx="2">
                  <c:v>1971.3999999999999</c:v>
                </c:pt>
                <c:pt idx="3">
                  <c:v>4081.1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42952109364975E-2"/>
          <c:y val="0.18103019060263306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673825351560829E-2"/>
                  <c:y val="0.15715096660987662"/>
                </c:manualLayout>
              </c:layout>
              <c:tx>
                <c:rich>
                  <a:bodyPr/>
                  <a:lstStyle/>
                  <a:p>
                    <a:fld id="{7249A06E-E171-4A58-9E5F-00A5A3D68A10}" type="CATEGORYNAME">
                      <a:rPr lang="ru-RU" baseline="0" smtClean="0">
                        <a:solidFill>
                          <a:srgbClr val="002060"/>
                        </a:solidFill>
                      </a:rPr>
                      <a:pPr/>
                      <a:t>[ИМЯ КАТЕГОРИИ]</a:t>
                    </a:fld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fld id="{09812890-A41E-4E0C-9AC2-0222F71509A8}" type="VALUE">
                      <a:rPr lang="ru-RU" baseline="0" dirty="0" smtClean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4682520873045659E-2"/>
                  <c:y val="-9.3277195613915662E-2"/>
                </c:manualLayout>
              </c:layout>
              <c:tx>
                <c:rich>
                  <a:bodyPr/>
                  <a:lstStyle/>
                  <a:p>
                    <a:fld id="{B9C8DA39-FC9A-4D80-922A-5B114569DF6F}" type="CATEGORYNAME">
                      <a:rPr lang="ru-RU" baseline="0" smtClean="0">
                        <a:solidFill>
                          <a:srgbClr val="002060"/>
                        </a:solidFill>
                      </a:rPr>
                      <a:pPr/>
                      <a:t>[ИМЯ КАТЕГОРИИ]</a:t>
                    </a:fld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fld id="{671D1153-537A-48BD-AAED-432D82E6633A}" type="VALUE">
                      <a:rPr lang="ru-RU" baseline="0" dirty="0" smtClean="0">
                        <a:solidFill>
                          <a:srgbClr val="660033"/>
                        </a:solidFill>
                      </a:rPr>
                      <a:pPr/>
                      <a:t>[ЗНАЧЕНИЕ]</a:t>
                    </a:fld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226689.8</c:v>
                </c:pt>
                <c:pt idx="1">
                  <c:v>151353.79999999999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січень-жовтень 2019 року</c:v>
                </c:pt>
                <c:pt idx="1">
                  <c:v>січень-жовтень 2020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191988.2</c:v>
                </c:pt>
                <c:pt idx="1">
                  <c:v>204445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січень-жовтень 2019 року</c:v>
                </c:pt>
                <c:pt idx="1">
                  <c:v>січень-жовтень 2020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1">
                  <c:v>17736.5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369703029629705E-2"/>
                  <c:y val="-2.7960985364769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січень-жовтень 2019 року</c:v>
                </c:pt>
                <c:pt idx="1">
                  <c:v>січень-жовтень 2020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4591.3</c:v>
                </c:pt>
                <c:pt idx="1">
                  <c:v>4508.3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2452896"/>
        <c:axId val="202453456"/>
        <c:axId val="0"/>
      </c:bar3DChart>
      <c:catAx>
        <c:axId val="202452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ru-RU"/>
          </a:p>
        </c:txPr>
        <c:crossAx val="202453456"/>
        <c:crosses val="autoZero"/>
        <c:auto val="1"/>
        <c:lblAlgn val="ctr"/>
        <c:lblOffset val="100"/>
        <c:noMultiLvlLbl val="0"/>
      </c:catAx>
      <c:valAx>
        <c:axId val="202453456"/>
        <c:scaling>
          <c:orientation val="minMax"/>
          <c:max val="25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2024528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60,0%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40,0%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0.45408</cdr:x>
      <cdr:y>0.43801</cdr:y>
    </cdr:from>
    <cdr:to>
      <cdr:x>0.46165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4320480" y="2448272"/>
          <a:ext cx="72008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169 090,3</a:t>
          </a:r>
          <a:endParaRPr lang="uk-UA" b="1" i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(44,7)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17 736,5</a:t>
          </a:r>
          <a:endParaRPr lang="uk-UA" sz="900" b="1" i="1" dirty="0" smtClean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0.26675</cdr:x>
      <cdr:y>0.05782</cdr:y>
    </cdr:from>
    <cdr:to>
      <cdr:x>0.43236</cdr:x>
      <cdr:y>0.19196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35485" y="341395"/>
          <a:ext cx="157413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196 579,5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0.40061</cdr:x>
      <cdr:y>0.23821</cdr:y>
    </cdr:from>
    <cdr:to>
      <cdr:x>0.5916</cdr:x>
      <cdr:y>0.27479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07818" y="1406540"/>
          <a:ext cx="1815371" cy="21599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0.45569</cdr:x>
      <cdr:y>0.18144</cdr:y>
    </cdr:from>
    <cdr:to>
      <cdr:x>0.55947</cdr:x>
      <cdr:y>0.26379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331319" y="1071358"/>
          <a:ext cx="986434" cy="486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-83,0</a:t>
          </a:r>
          <a:endParaRPr lang="uk-UA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en-US" b="1" dirty="0" smtClean="0">
              <a:solidFill>
                <a:srgbClr val="C00000"/>
              </a:solidFill>
            </a:rPr>
            <a:t>9</a:t>
          </a:r>
          <a:r>
            <a:rPr lang="uk-UA" b="1" dirty="0" smtClean="0">
              <a:solidFill>
                <a:srgbClr val="C00000"/>
              </a:solidFill>
            </a:rPr>
            <a:t>8</a:t>
          </a:r>
          <a:r>
            <a:rPr lang="en-US" b="1" dirty="0" smtClean="0">
              <a:solidFill>
                <a:srgbClr val="C00000"/>
              </a:solidFill>
            </a:rPr>
            <a:t>,</a:t>
          </a:r>
          <a:r>
            <a:rPr lang="uk-UA" b="1" dirty="0" smtClean="0">
              <a:solidFill>
                <a:srgbClr val="C00000"/>
              </a:solidFill>
            </a:rPr>
            <a:t>2%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0.62281</cdr:x>
      <cdr:y>0.03285</cdr:y>
    </cdr:from>
    <cdr:to>
      <cdr:x>0.77654</cdr:x>
      <cdr:y>0.16699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919861" y="193969"/>
          <a:ext cx="146121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226 689,8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жовтень 202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704635"/>
              </p:ext>
            </p:extLst>
          </p:nvPr>
        </p:nvGraphicFramePr>
        <p:xfrm>
          <a:off x="272480" y="1246557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395 322,9 млн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557081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378 043,6 млн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січень-жовтень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2020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850313976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3865786"/>
            <a:ext cx="1688633" cy="332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99" y="366573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+12 456,8</a:t>
            </a:r>
            <a:endParaRPr lang="uk-UA" sz="10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106,5%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23053</TotalTime>
  <Words>117</Words>
  <Application>Microsoft Office PowerPoint</Application>
  <PresentationFormat>Лист A4 (210x297 мм)</PresentationFormat>
  <Paragraphs>40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Book Antiqua</vt:lpstr>
      <vt:lpstr>Times New Roman</vt:lpstr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2019 – 2020 роки, млн грн 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1</cp:lastModifiedBy>
  <cp:revision>1009</cp:revision>
  <cp:lastPrinted>2020-03-03T13:28:52Z</cp:lastPrinted>
  <dcterms:created xsi:type="dcterms:W3CDTF">2007-07-25T13:50:34Z</dcterms:created>
  <dcterms:modified xsi:type="dcterms:W3CDTF">2020-11-03T08:02:11Z</dcterms:modified>
</cp:coreProperties>
</file>