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3496733445245412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4 014,3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52,6%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2 801,5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36,7%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353,2 </a:t>
                    </a: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4,6%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462,9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ru-RU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4014.3</c:v>
                </c:pt>
                <c:pt idx="1">
                  <c:v>2801.5</c:v>
                </c:pt>
                <c:pt idx="2">
                  <c:v>353.2</c:v>
                </c:pt>
                <c:pt idx="3">
                  <c:v>462.9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4869373967142994E-2"/>
                  <c:y val="-3.0272645761178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703703703703706E-2"/>
                      <c:h val="4.7235946961006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3425925925925925E-3"/>
                  <c:y val="-7.2221727699789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04938271604942E-2"/>
                      <c:h val="4.45822420755566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  <c:pt idx="11">
                  <c:v>28544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2603120"/>
        <c:axId val="292592480"/>
      </c:lineChart>
      <c:catAx>
        <c:axId val="292603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ru-RU"/>
          </a:p>
        </c:txPr>
        <c:crossAx val="292592480"/>
        <c:crosses val="autoZero"/>
        <c:auto val="0"/>
        <c:lblAlgn val="ctr"/>
        <c:lblOffset val="100"/>
        <c:tickLblSkip val="1"/>
        <c:noMultiLvlLbl val="0"/>
      </c:catAx>
      <c:valAx>
        <c:axId val="292592480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ru-RU"/>
          </a:p>
        </c:txPr>
        <c:crossAx val="292603120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7  631,9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січень-грудень 2019 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287 842,2 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січень-грудень 2020 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>
              <a:solidFill>
                <a:srgbClr val="003300"/>
              </a:solidFill>
              <a:latin typeface="Bookman Old Style" pitchFamily="18" charset="0"/>
            </a:rPr>
            <a:t>334 267,3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11.01.2021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01.01.2021,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515000241"/>
              </p:ext>
            </p:extLst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</a:t>
            </a:r>
            <a:r>
              <a:rPr lang="uk-UA" sz="1846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поточні рахунки у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2019-2020 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014790336"/>
              </p:ext>
            </p:extLst>
          </p:nvPr>
        </p:nvGraphicFramePr>
        <p:xfrm>
          <a:off x="560512" y="1368464"/>
          <a:ext cx="8229600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11055</TotalTime>
  <Words>137</Words>
  <Application>Microsoft Office PowerPoint</Application>
  <PresentationFormat>Лист A4 (210x297 мм)</PresentationFormat>
  <Paragraphs>43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01.01.2021, тис осіб </vt:lpstr>
      <vt:lpstr>Динаміка зростання обсягів пенсійних виплат  через поточні рахунки у банках  впродовж 2019-2020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Fatova</cp:lastModifiedBy>
  <cp:revision>618</cp:revision>
  <cp:lastPrinted>2020-10-09T11:06:07Z</cp:lastPrinted>
  <dcterms:created xsi:type="dcterms:W3CDTF">2007-07-25T13:50:34Z</dcterms:created>
  <dcterms:modified xsi:type="dcterms:W3CDTF">2021-01-11T12:49:59Z</dcterms:modified>
</cp:coreProperties>
</file>