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6AA74-21F8-47BE-A634-AEECF7EF8ABB}" type="datetimeFigureOut">
              <a:rPr lang="uk-UA" smtClean="0"/>
              <a:t>29.03.2019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1316-FE6B-49CA-8D27-8A343C1BE41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6AA74-21F8-47BE-A634-AEECF7EF8ABB}" type="datetimeFigureOut">
              <a:rPr lang="uk-UA" smtClean="0"/>
              <a:t>29.03.2019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1316-FE6B-49CA-8D27-8A343C1BE41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6AA74-21F8-47BE-A634-AEECF7EF8ABB}" type="datetimeFigureOut">
              <a:rPr lang="uk-UA" smtClean="0"/>
              <a:t>29.03.2019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1316-FE6B-49CA-8D27-8A343C1BE41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6AA74-21F8-47BE-A634-AEECF7EF8ABB}" type="datetimeFigureOut">
              <a:rPr lang="uk-UA" smtClean="0"/>
              <a:t>29.03.2019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1316-FE6B-49CA-8D27-8A343C1BE41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6AA74-21F8-47BE-A634-AEECF7EF8ABB}" type="datetimeFigureOut">
              <a:rPr lang="uk-UA" smtClean="0"/>
              <a:t>29.03.2019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1316-FE6B-49CA-8D27-8A343C1BE41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6AA74-21F8-47BE-A634-AEECF7EF8ABB}" type="datetimeFigureOut">
              <a:rPr lang="uk-UA" smtClean="0"/>
              <a:t>29.03.2019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1316-FE6B-49CA-8D27-8A343C1BE41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6AA74-21F8-47BE-A634-AEECF7EF8ABB}" type="datetimeFigureOut">
              <a:rPr lang="uk-UA" smtClean="0"/>
              <a:t>29.03.2019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1316-FE6B-49CA-8D27-8A343C1BE41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6AA74-21F8-47BE-A634-AEECF7EF8ABB}" type="datetimeFigureOut">
              <a:rPr lang="uk-UA" smtClean="0"/>
              <a:t>29.03.2019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1316-FE6B-49CA-8D27-8A343C1BE41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6AA74-21F8-47BE-A634-AEECF7EF8ABB}" type="datetimeFigureOut">
              <a:rPr lang="uk-UA" smtClean="0"/>
              <a:t>29.03.2019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1316-FE6B-49CA-8D27-8A343C1BE41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6AA74-21F8-47BE-A634-AEECF7EF8ABB}" type="datetimeFigureOut">
              <a:rPr lang="uk-UA" smtClean="0"/>
              <a:t>29.03.2019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1316-FE6B-49CA-8D27-8A343C1BE41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6AA74-21F8-47BE-A634-AEECF7EF8ABB}" type="datetimeFigureOut">
              <a:rPr lang="uk-UA" smtClean="0"/>
              <a:t>29.03.2019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1316-FE6B-49CA-8D27-8A343C1BE414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6AA74-21F8-47BE-A634-AEECF7EF8ABB}" type="datetimeFigureOut">
              <a:rPr lang="uk-UA" smtClean="0"/>
              <a:t>29.03.2019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91316-FE6B-49CA-8D27-8A343C1BE414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35" name="Picture 11" descr="F:\ода_29032019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975" y="595313"/>
            <a:ext cx="8020050" cy="5667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074" name="Picture 2" descr="F:\ода_29032019_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4141" y="214290"/>
            <a:ext cx="8694065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2059" name="Picture 11" descr="F:\ода_29032019_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4955" y="428604"/>
            <a:ext cx="8629045" cy="60977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098" name="Picture 2" descr="F:\ода_29032019_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1052" y="428604"/>
            <a:ext cx="8372948" cy="59167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122" name="Picture 2" descr="F:\ода_29032019_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356"/>
            <a:ext cx="8283981" cy="58538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146" name="Picture 2" descr="F:\ода_29032019_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642918"/>
            <a:ext cx="7961670" cy="56261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7170" name="Picture 2" descr="F:\ода_29032019_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8325763" cy="5883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194" name="Picture 2" descr="F:\ода_29032019_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8313637" cy="58748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9218" name="Picture 2" descr="F:\ода_29032019_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642918"/>
            <a:ext cx="8385075" cy="5925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Экран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</cp:revision>
  <dcterms:created xsi:type="dcterms:W3CDTF">2019-03-29T14:56:46Z</dcterms:created>
  <dcterms:modified xsi:type="dcterms:W3CDTF">2019-03-29T15:01:17Z</dcterms:modified>
</cp:coreProperties>
</file>